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8" r:id="rId2"/>
    <p:sldId id="280" r:id="rId3"/>
    <p:sldId id="259" r:id="rId4"/>
    <p:sldId id="261" r:id="rId5"/>
    <p:sldId id="260" r:id="rId6"/>
    <p:sldId id="275" r:id="rId7"/>
    <p:sldId id="262" r:id="rId8"/>
    <p:sldId id="281" r:id="rId9"/>
    <p:sldId id="276" r:id="rId10"/>
    <p:sldId id="282" r:id="rId11"/>
    <p:sldId id="263" r:id="rId12"/>
    <p:sldId id="283" r:id="rId13"/>
    <p:sldId id="277" r:id="rId14"/>
    <p:sldId id="284" r:id="rId15"/>
    <p:sldId id="265" r:id="rId16"/>
    <p:sldId id="285" r:id="rId17"/>
    <p:sldId id="266" r:id="rId18"/>
    <p:sldId id="286" r:id="rId19"/>
    <p:sldId id="268" r:id="rId20"/>
    <p:sldId id="287" r:id="rId21"/>
    <p:sldId id="279" r:id="rId22"/>
    <p:sldId id="267" r:id="rId23"/>
    <p:sldId id="288" r:id="rId24"/>
    <p:sldId id="269" r:id="rId25"/>
    <p:sldId id="289" r:id="rId26"/>
    <p:sldId id="270" r:id="rId27"/>
    <p:sldId id="290" r:id="rId28"/>
    <p:sldId id="271" r:id="rId29"/>
    <p:sldId id="291" r:id="rId30"/>
    <p:sldId id="272" r:id="rId31"/>
    <p:sldId id="292" r:id="rId32"/>
    <p:sldId id="273" r:id="rId33"/>
    <p:sldId id="293" r:id="rId34"/>
    <p:sldId id="274" r:id="rId35"/>
    <p:sldId id="294" r:id="rId36"/>
    <p:sldId id="278" r:id="rId3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dine Ateş" initials="MA"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3-04T23:51:10.070" idx="1">
    <p:pos x="5602" y="2840"/>
    <p:text/>
    <p:extLst>
      <p:ext uri="{C676402C-5697-4E1C-873F-D02D1690AC5C}">
        <p15:threadingInfo xmlns:p15="http://schemas.microsoft.com/office/powerpoint/2012/main" timeZoneBias="-180"/>
      </p:ext>
    </p:extLst>
  </p:cm>
  <p:cm authorId="1" dt="2019-03-04T23:51:19.080" idx="2">
    <p:pos x="5148" y="346"/>
    <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76627E6-BFFB-47E6-BCC9-6A4E7A625606}" type="datetimeFigureOut">
              <a:rPr lang="tr-TR"/>
              <a:pPr>
                <a:defRPr/>
              </a:pPr>
              <a:t>5.3.2019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A5A6F37-76C5-4DA6-8CBB-B9A41D987CAC}" type="slidenum">
              <a:rPr lang="tr-TR"/>
              <a:pPr>
                <a:defRPr/>
              </a:pPr>
              <a:t>‹#›</a:t>
            </a:fld>
            <a:endParaRPr lang="tr-TR"/>
          </a:p>
        </p:txBody>
      </p:sp>
    </p:spTree>
    <p:extLst>
      <p:ext uri="{BB962C8B-B14F-4D97-AF65-F5344CB8AC3E}">
        <p14:creationId xmlns:p14="http://schemas.microsoft.com/office/powerpoint/2010/main" val="2428683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43011" name="2 Not Yer Tutucusu"/>
          <p:cNvSpPr>
            <a:spLocks noGrp="1"/>
          </p:cNvSpPr>
          <p:nvPr>
            <p:ph type="body" idx="1"/>
          </p:nvPr>
        </p:nvSpPr>
        <p:spPr bwMode="auto">
          <a:noFill/>
        </p:spPr>
        <p:txBody>
          <a:bodyPr wrap="square" numCol="1" anchor="t" anchorCtr="0" compatLnSpc="1">
            <a:prstTxWarp prst="textNoShape">
              <a:avLst/>
            </a:prstTxWarp>
          </a:bodyPr>
          <a:lstStyle/>
          <a:p>
            <a:endParaRPr lang="tr-TR"/>
          </a:p>
        </p:txBody>
      </p:sp>
      <p:sp>
        <p:nvSpPr>
          <p:cNvPr id="43012"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961D00-FB4B-4669-AE19-CEA31D007694}"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fld id="{F2069E61-39D8-4011-A456-E18829FE12DA}" type="datetime1">
              <a:rPr lang="tr-TR"/>
              <a:pPr>
                <a:defRPr/>
              </a:pPr>
              <a:t>5.3.2019</a:t>
            </a:fld>
            <a:endParaRPr lang="tr-TR"/>
          </a:p>
        </p:txBody>
      </p:sp>
      <p:sp>
        <p:nvSpPr>
          <p:cNvPr id="5" name="18 Altbilgi Yer Tutucusu"/>
          <p:cNvSpPr>
            <a:spLocks noGrp="1"/>
          </p:cNvSpPr>
          <p:nvPr>
            <p:ph type="ftr" sz="quarter" idx="11"/>
          </p:nvPr>
        </p:nvSpPr>
        <p:spPr/>
        <p:txBody>
          <a:bodyPr/>
          <a:lstStyle>
            <a:lvl1pPr>
              <a:defRPr/>
            </a:lvl1pPr>
          </a:lstStyle>
          <a:p>
            <a:pPr>
              <a:defRPr/>
            </a:pPr>
            <a:r>
              <a:rPr lang="tr-TR"/>
              <a:t>Hasbahçe İlköğretim Okulu Değerler Eğitimi Komisyonu</a:t>
            </a:r>
          </a:p>
        </p:txBody>
      </p:sp>
      <p:sp>
        <p:nvSpPr>
          <p:cNvPr id="6" name="26 Slayt Numarası Yer Tutucusu"/>
          <p:cNvSpPr>
            <a:spLocks noGrp="1"/>
          </p:cNvSpPr>
          <p:nvPr>
            <p:ph type="sldNum" sz="quarter" idx="12"/>
          </p:nvPr>
        </p:nvSpPr>
        <p:spPr/>
        <p:txBody>
          <a:bodyPr/>
          <a:lstStyle>
            <a:lvl1pPr>
              <a:defRPr/>
            </a:lvl1pPr>
          </a:lstStyle>
          <a:p>
            <a:pPr>
              <a:defRPr/>
            </a:pPr>
            <a:fld id="{8F08250E-FD3F-4EC8-848A-CC54FC2966AC}"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transition spd="slow" advTm="60000">
    <p:wipe dir="r"/>
    <p:sndAc>
      <p:end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E56B135A-E9E7-43E9-80E6-5CA87F315528}" type="datetime1">
              <a:rPr lang="tr-TR"/>
              <a:pPr>
                <a:defRPr/>
              </a:pPr>
              <a:t>5.3.2019</a:t>
            </a:fld>
            <a:endParaRPr lang="tr-TR"/>
          </a:p>
        </p:txBody>
      </p:sp>
      <p:sp>
        <p:nvSpPr>
          <p:cNvPr id="5" name="21 Altbilgi Yer Tutucusu"/>
          <p:cNvSpPr>
            <a:spLocks noGrp="1"/>
          </p:cNvSpPr>
          <p:nvPr>
            <p:ph type="ftr" sz="quarter" idx="11"/>
          </p:nvPr>
        </p:nvSpPr>
        <p:spPr/>
        <p:txBody>
          <a:bodyPr/>
          <a:lstStyle>
            <a:lvl1pPr>
              <a:defRPr/>
            </a:lvl1pPr>
          </a:lstStyle>
          <a:p>
            <a:pPr>
              <a:defRPr/>
            </a:pPr>
            <a:r>
              <a:rPr lang="tr-TR"/>
              <a:t>Hasbahçe İlköğretim Okulu Değerler Eğitimi Komisyonu</a:t>
            </a:r>
          </a:p>
        </p:txBody>
      </p:sp>
      <p:sp>
        <p:nvSpPr>
          <p:cNvPr id="6" name="17 Slayt Numarası Yer Tutucusu"/>
          <p:cNvSpPr>
            <a:spLocks noGrp="1"/>
          </p:cNvSpPr>
          <p:nvPr>
            <p:ph type="sldNum" sz="quarter" idx="12"/>
          </p:nvPr>
        </p:nvSpPr>
        <p:spPr/>
        <p:txBody>
          <a:bodyPr/>
          <a:lstStyle>
            <a:lvl1pPr>
              <a:defRPr/>
            </a:lvl1pPr>
          </a:lstStyle>
          <a:p>
            <a:pPr>
              <a:defRPr/>
            </a:pPr>
            <a:fld id="{D226F099-8BD3-4C99-A8DA-43168CB0B9C7}" type="slidenum">
              <a:rPr lang="tr-TR"/>
              <a:pPr>
                <a:defRPr/>
              </a:pPr>
              <a:t>‹#›</a:t>
            </a:fld>
            <a:endParaRPr lang="tr-TR"/>
          </a:p>
        </p:txBody>
      </p:sp>
    </p:spTree>
  </p:cSld>
  <p:clrMapOvr>
    <a:masterClrMapping/>
  </p:clrMapOvr>
  <p:transition spd="slow" advTm="60000">
    <p:wipe dir="r"/>
    <p:sndAc>
      <p:end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08BD3209-4359-4302-A892-BF18B2C92FF8}" type="datetime1">
              <a:rPr lang="tr-TR"/>
              <a:pPr>
                <a:defRPr/>
              </a:pPr>
              <a:t>5.3.2019</a:t>
            </a:fld>
            <a:endParaRPr lang="tr-TR"/>
          </a:p>
        </p:txBody>
      </p:sp>
      <p:sp>
        <p:nvSpPr>
          <p:cNvPr id="5" name="21 Altbilgi Yer Tutucusu"/>
          <p:cNvSpPr>
            <a:spLocks noGrp="1"/>
          </p:cNvSpPr>
          <p:nvPr>
            <p:ph type="ftr" sz="quarter" idx="11"/>
          </p:nvPr>
        </p:nvSpPr>
        <p:spPr/>
        <p:txBody>
          <a:bodyPr/>
          <a:lstStyle>
            <a:lvl1pPr>
              <a:defRPr/>
            </a:lvl1pPr>
          </a:lstStyle>
          <a:p>
            <a:pPr>
              <a:defRPr/>
            </a:pPr>
            <a:r>
              <a:rPr lang="tr-TR"/>
              <a:t>Hasbahçe İlköğretim Okulu Değerler Eğitimi Komisyonu</a:t>
            </a:r>
          </a:p>
        </p:txBody>
      </p:sp>
      <p:sp>
        <p:nvSpPr>
          <p:cNvPr id="6" name="17 Slayt Numarası Yer Tutucusu"/>
          <p:cNvSpPr>
            <a:spLocks noGrp="1"/>
          </p:cNvSpPr>
          <p:nvPr>
            <p:ph type="sldNum" sz="quarter" idx="12"/>
          </p:nvPr>
        </p:nvSpPr>
        <p:spPr/>
        <p:txBody>
          <a:bodyPr/>
          <a:lstStyle>
            <a:lvl1pPr>
              <a:defRPr/>
            </a:lvl1pPr>
          </a:lstStyle>
          <a:p>
            <a:pPr>
              <a:defRPr/>
            </a:pPr>
            <a:fld id="{076D03CC-F8A9-4DE3-97DF-FD5FA4CE89A1}" type="slidenum">
              <a:rPr lang="tr-TR"/>
              <a:pPr>
                <a:defRPr/>
              </a:pPr>
              <a:t>‹#›</a:t>
            </a:fld>
            <a:endParaRPr lang="tr-TR"/>
          </a:p>
        </p:txBody>
      </p:sp>
    </p:spTree>
  </p:cSld>
  <p:clrMapOvr>
    <a:masterClrMapping/>
  </p:clrMapOvr>
  <p:transition spd="slow" advTm="60000">
    <p:wipe dir="r"/>
    <p:sndAc>
      <p:end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endParaRPr lang="en-US"/>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526C0DDB-8F24-42A2-B327-3082741BCD38}" type="datetime1">
              <a:rPr lang="tr-TR"/>
              <a:pPr>
                <a:defRPr/>
              </a:pPr>
              <a:t>5.3.2019</a:t>
            </a:fld>
            <a:endParaRPr lang="tr-TR"/>
          </a:p>
        </p:txBody>
      </p:sp>
      <p:sp>
        <p:nvSpPr>
          <p:cNvPr id="5" name="21 Altbilgi Yer Tutucusu"/>
          <p:cNvSpPr>
            <a:spLocks noGrp="1"/>
          </p:cNvSpPr>
          <p:nvPr>
            <p:ph type="ftr" sz="quarter" idx="11"/>
          </p:nvPr>
        </p:nvSpPr>
        <p:spPr/>
        <p:txBody>
          <a:bodyPr/>
          <a:lstStyle>
            <a:lvl1pPr>
              <a:defRPr/>
            </a:lvl1pPr>
          </a:lstStyle>
          <a:p>
            <a:pPr>
              <a:defRPr/>
            </a:pPr>
            <a:r>
              <a:rPr lang="tr-TR"/>
              <a:t>Hasbahçe İlköğretim Okulu Değerler Eğitimi Komisyonu</a:t>
            </a:r>
          </a:p>
        </p:txBody>
      </p:sp>
      <p:sp>
        <p:nvSpPr>
          <p:cNvPr id="6" name="17 Slayt Numarası Yer Tutucusu"/>
          <p:cNvSpPr>
            <a:spLocks noGrp="1"/>
          </p:cNvSpPr>
          <p:nvPr>
            <p:ph type="sldNum" sz="quarter" idx="12"/>
          </p:nvPr>
        </p:nvSpPr>
        <p:spPr/>
        <p:txBody>
          <a:bodyPr/>
          <a:lstStyle>
            <a:lvl1pPr>
              <a:defRPr/>
            </a:lvl1pPr>
          </a:lstStyle>
          <a:p>
            <a:pPr>
              <a:defRPr/>
            </a:pPr>
            <a:fld id="{6ACBCB1F-FB74-47DC-BE47-C5658DB731FF}" type="slidenum">
              <a:rPr lang="tr-TR"/>
              <a:pPr>
                <a:defRPr/>
              </a:pPr>
              <a:t>‹#›</a:t>
            </a:fld>
            <a:endParaRPr lang="tr-TR"/>
          </a:p>
        </p:txBody>
      </p:sp>
    </p:spTree>
  </p:cSld>
  <p:clrMapOvr>
    <a:masterClrMapping/>
  </p:clrMapOvr>
  <p:transition spd="slow" advTm="60000">
    <p:wipe dir="r"/>
    <p:sndAc>
      <p:end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3E1B4233-59D6-47C0-8E7F-F9F9D23660AC}" type="datetime1">
              <a:rPr lang="tr-TR"/>
              <a:pPr>
                <a:defRPr/>
              </a:pPr>
              <a:t>5.3.2019</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a:t>Hasbahçe İlköğretim Okulu Değerler Eğitimi Komisyonu</a:t>
            </a:r>
          </a:p>
        </p:txBody>
      </p:sp>
      <p:sp>
        <p:nvSpPr>
          <p:cNvPr id="6" name="5 Slayt Numarası Yer Tutucusu"/>
          <p:cNvSpPr>
            <a:spLocks noGrp="1"/>
          </p:cNvSpPr>
          <p:nvPr>
            <p:ph type="sldNum" sz="quarter" idx="12"/>
          </p:nvPr>
        </p:nvSpPr>
        <p:spPr/>
        <p:txBody>
          <a:bodyPr/>
          <a:lstStyle>
            <a:lvl1pPr>
              <a:defRPr/>
            </a:lvl1pPr>
          </a:lstStyle>
          <a:p>
            <a:pPr>
              <a:defRPr/>
            </a:pPr>
            <a:fld id="{248BDD35-1943-4B8F-BAB4-949A3D593F78}"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transition spd="slow" advTm="60000">
    <p:wipe dir="r"/>
    <p:sndAc>
      <p:end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839B81B2-6C3F-4BAD-A4DC-E21259632C7A}" type="datetime1">
              <a:rPr lang="tr-TR"/>
              <a:pPr>
                <a:defRPr/>
              </a:pPr>
              <a:t>5.3.2019</a:t>
            </a:fld>
            <a:endParaRPr lang="tr-TR"/>
          </a:p>
        </p:txBody>
      </p:sp>
      <p:sp>
        <p:nvSpPr>
          <p:cNvPr id="6" name="21 Altbilgi Yer Tutucusu"/>
          <p:cNvSpPr>
            <a:spLocks noGrp="1"/>
          </p:cNvSpPr>
          <p:nvPr>
            <p:ph type="ftr" sz="quarter" idx="11"/>
          </p:nvPr>
        </p:nvSpPr>
        <p:spPr/>
        <p:txBody>
          <a:bodyPr/>
          <a:lstStyle>
            <a:lvl1pPr>
              <a:defRPr/>
            </a:lvl1pPr>
          </a:lstStyle>
          <a:p>
            <a:pPr>
              <a:defRPr/>
            </a:pPr>
            <a:r>
              <a:rPr lang="tr-TR"/>
              <a:t>Hasbahçe İlköğretim Okulu Değerler Eğitimi Komisyonu</a:t>
            </a:r>
          </a:p>
        </p:txBody>
      </p:sp>
      <p:sp>
        <p:nvSpPr>
          <p:cNvPr id="7" name="17 Slayt Numarası Yer Tutucusu"/>
          <p:cNvSpPr>
            <a:spLocks noGrp="1"/>
          </p:cNvSpPr>
          <p:nvPr>
            <p:ph type="sldNum" sz="quarter" idx="12"/>
          </p:nvPr>
        </p:nvSpPr>
        <p:spPr/>
        <p:txBody>
          <a:bodyPr/>
          <a:lstStyle>
            <a:lvl1pPr>
              <a:defRPr/>
            </a:lvl1pPr>
          </a:lstStyle>
          <a:p>
            <a:pPr>
              <a:defRPr/>
            </a:pPr>
            <a:fld id="{81F85E7B-8D02-4BE7-9AF8-5A3D3194676A}" type="slidenum">
              <a:rPr lang="tr-TR"/>
              <a:pPr>
                <a:defRPr/>
              </a:pPr>
              <a:t>‹#›</a:t>
            </a:fld>
            <a:endParaRPr lang="tr-TR"/>
          </a:p>
        </p:txBody>
      </p:sp>
    </p:spTree>
  </p:cSld>
  <p:clrMapOvr>
    <a:masterClrMapping/>
  </p:clrMapOvr>
  <p:transition spd="slow" advTm="60000">
    <p:wipe dir="r"/>
    <p:sndAc>
      <p:end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9 Veri Yer Tutucusu"/>
          <p:cNvSpPr>
            <a:spLocks noGrp="1"/>
          </p:cNvSpPr>
          <p:nvPr>
            <p:ph type="dt" sz="half" idx="10"/>
          </p:nvPr>
        </p:nvSpPr>
        <p:spPr/>
        <p:txBody>
          <a:bodyPr/>
          <a:lstStyle>
            <a:lvl1pPr>
              <a:defRPr/>
            </a:lvl1pPr>
          </a:lstStyle>
          <a:p>
            <a:pPr>
              <a:defRPr/>
            </a:pPr>
            <a:fld id="{BE59D37B-5F31-4E72-8FBB-615C10D8B7FC}" type="datetime1">
              <a:rPr lang="tr-TR"/>
              <a:pPr>
                <a:defRPr/>
              </a:pPr>
              <a:t>5.3.2019</a:t>
            </a:fld>
            <a:endParaRPr lang="tr-TR"/>
          </a:p>
        </p:txBody>
      </p:sp>
      <p:sp>
        <p:nvSpPr>
          <p:cNvPr id="8" name="21 Altbilgi Yer Tutucusu"/>
          <p:cNvSpPr>
            <a:spLocks noGrp="1"/>
          </p:cNvSpPr>
          <p:nvPr>
            <p:ph type="ftr" sz="quarter" idx="11"/>
          </p:nvPr>
        </p:nvSpPr>
        <p:spPr/>
        <p:txBody>
          <a:bodyPr/>
          <a:lstStyle>
            <a:lvl1pPr>
              <a:defRPr/>
            </a:lvl1pPr>
          </a:lstStyle>
          <a:p>
            <a:pPr>
              <a:defRPr/>
            </a:pPr>
            <a:r>
              <a:rPr lang="tr-TR"/>
              <a:t>Hasbahçe İlköğretim Okulu Değerler Eğitimi Komisyonu</a:t>
            </a:r>
          </a:p>
        </p:txBody>
      </p:sp>
      <p:sp>
        <p:nvSpPr>
          <p:cNvPr id="9" name="17 Slayt Numarası Yer Tutucusu"/>
          <p:cNvSpPr>
            <a:spLocks noGrp="1"/>
          </p:cNvSpPr>
          <p:nvPr>
            <p:ph type="sldNum" sz="quarter" idx="12"/>
          </p:nvPr>
        </p:nvSpPr>
        <p:spPr/>
        <p:txBody>
          <a:bodyPr/>
          <a:lstStyle>
            <a:lvl1pPr>
              <a:defRPr/>
            </a:lvl1pPr>
          </a:lstStyle>
          <a:p>
            <a:pPr>
              <a:defRPr/>
            </a:pPr>
            <a:fld id="{40A34F44-BC73-4288-B2F7-1390DDBFC97D}" type="slidenum">
              <a:rPr lang="tr-TR"/>
              <a:pPr>
                <a:defRPr/>
              </a:pPr>
              <a:t>‹#›</a:t>
            </a:fld>
            <a:endParaRPr lang="tr-TR"/>
          </a:p>
        </p:txBody>
      </p:sp>
    </p:spTree>
  </p:cSld>
  <p:clrMapOvr>
    <a:masterClrMapping/>
  </p:clrMapOvr>
  <p:transition spd="slow" advTm="60000">
    <p:wipe dir="r"/>
    <p:sndAc>
      <p:end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85410D0F-9293-4FEB-808A-C6025A5172EB}" type="datetime1">
              <a:rPr lang="tr-TR"/>
              <a:pPr>
                <a:defRPr/>
              </a:pPr>
              <a:t>5.3.2019</a:t>
            </a:fld>
            <a:endParaRPr lang="tr-TR"/>
          </a:p>
        </p:txBody>
      </p:sp>
      <p:sp>
        <p:nvSpPr>
          <p:cNvPr id="4" name="21 Altbilgi Yer Tutucusu"/>
          <p:cNvSpPr>
            <a:spLocks noGrp="1"/>
          </p:cNvSpPr>
          <p:nvPr>
            <p:ph type="ftr" sz="quarter" idx="11"/>
          </p:nvPr>
        </p:nvSpPr>
        <p:spPr/>
        <p:txBody>
          <a:bodyPr/>
          <a:lstStyle>
            <a:lvl1pPr>
              <a:defRPr/>
            </a:lvl1pPr>
          </a:lstStyle>
          <a:p>
            <a:pPr>
              <a:defRPr/>
            </a:pPr>
            <a:r>
              <a:rPr lang="tr-TR"/>
              <a:t>Hasbahçe İlköğretim Okulu Değerler Eğitimi Komisyonu</a:t>
            </a:r>
          </a:p>
        </p:txBody>
      </p:sp>
      <p:sp>
        <p:nvSpPr>
          <p:cNvPr id="5" name="17 Slayt Numarası Yer Tutucusu"/>
          <p:cNvSpPr>
            <a:spLocks noGrp="1"/>
          </p:cNvSpPr>
          <p:nvPr>
            <p:ph type="sldNum" sz="quarter" idx="12"/>
          </p:nvPr>
        </p:nvSpPr>
        <p:spPr/>
        <p:txBody>
          <a:bodyPr/>
          <a:lstStyle>
            <a:lvl1pPr>
              <a:defRPr/>
            </a:lvl1pPr>
          </a:lstStyle>
          <a:p>
            <a:pPr>
              <a:defRPr/>
            </a:pPr>
            <a:fld id="{E4DE313F-FD5F-4378-91E4-79C1FF61B209}" type="slidenum">
              <a:rPr lang="tr-TR"/>
              <a:pPr>
                <a:defRPr/>
              </a:pPr>
              <a:t>‹#›</a:t>
            </a:fld>
            <a:endParaRPr lang="tr-TR"/>
          </a:p>
        </p:txBody>
      </p:sp>
    </p:spTree>
  </p:cSld>
  <p:clrMapOvr>
    <a:masterClrMapping/>
  </p:clrMapOvr>
  <p:transition spd="slow" advTm="60000">
    <p:wipe dir="r"/>
    <p:sndAc>
      <p:end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D499981A-98D8-4C08-8021-94D9C32B0C74}" type="datetime1">
              <a:rPr lang="tr-TR"/>
              <a:pPr>
                <a:defRPr/>
              </a:pPr>
              <a:t>5.3.2019</a:t>
            </a:fld>
            <a:endParaRPr lang="tr-TR"/>
          </a:p>
        </p:txBody>
      </p:sp>
      <p:sp>
        <p:nvSpPr>
          <p:cNvPr id="3" name="21 Altbilgi Yer Tutucusu"/>
          <p:cNvSpPr>
            <a:spLocks noGrp="1"/>
          </p:cNvSpPr>
          <p:nvPr>
            <p:ph type="ftr" sz="quarter" idx="11"/>
          </p:nvPr>
        </p:nvSpPr>
        <p:spPr/>
        <p:txBody>
          <a:bodyPr/>
          <a:lstStyle>
            <a:lvl1pPr>
              <a:defRPr/>
            </a:lvl1pPr>
          </a:lstStyle>
          <a:p>
            <a:pPr>
              <a:defRPr/>
            </a:pPr>
            <a:r>
              <a:rPr lang="tr-TR"/>
              <a:t>Hasbahçe İlköğretim Okulu Değerler Eğitimi Komisyonu</a:t>
            </a:r>
          </a:p>
        </p:txBody>
      </p:sp>
      <p:sp>
        <p:nvSpPr>
          <p:cNvPr id="4" name="17 Slayt Numarası Yer Tutucusu"/>
          <p:cNvSpPr>
            <a:spLocks noGrp="1"/>
          </p:cNvSpPr>
          <p:nvPr>
            <p:ph type="sldNum" sz="quarter" idx="12"/>
          </p:nvPr>
        </p:nvSpPr>
        <p:spPr/>
        <p:txBody>
          <a:bodyPr/>
          <a:lstStyle>
            <a:lvl1pPr>
              <a:defRPr/>
            </a:lvl1pPr>
          </a:lstStyle>
          <a:p>
            <a:pPr>
              <a:defRPr/>
            </a:pPr>
            <a:fld id="{27862EDD-4121-44F9-B36D-6CF0B6DE011E}" type="slidenum">
              <a:rPr lang="tr-TR"/>
              <a:pPr>
                <a:defRPr/>
              </a:pPr>
              <a:t>‹#›</a:t>
            </a:fld>
            <a:endParaRPr lang="tr-TR"/>
          </a:p>
        </p:txBody>
      </p:sp>
    </p:spTree>
  </p:cSld>
  <p:clrMapOvr>
    <a:masterClrMapping/>
  </p:clrMapOvr>
  <p:transition spd="slow" advTm="60000">
    <p:wipe dir="r"/>
    <p:sndAc>
      <p:end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DD726A08-942D-4E0C-A25D-6B03EADCB64B}" type="datetime1">
              <a:rPr lang="tr-TR"/>
              <a:pPr>
                <a:defRPr/>
              </a:pPr>
              <a:t>5.3.2019</a:t>
            </a:fld>
            <a:endParaRPr lang="tr-TR"/>
          </a:p>
        </p:txBody>
      </p:sp>
      <p:sp>
        <p:nvSpPr>
          <p:cNvPr id="6" name="21 Altbilgi Yer Tutucusu"/>
          <p:cNvSpPr>
            <a:spLocks noGrp="1"/>
          </p:cNvSpPr>
          <p:nvPr>
            <p:ph type="ftr" sz="quarter" idx="11"/>
          </p:nvPr>
        </p:nvSpPr>
        <p:spPr/>
        <p:txBody>
          <a:bodyPr/>
          <a:lstStyle>
            <a:lvl1pPr>
              <a:defRPr/>
            </a:lvl1pPr>
          </a:lstStyle>
          <a:p>
            <a:pPr>
              <a:defRPr/>
            </a:pPr>
            <a:r>
              <a:rPr lang="tr-TR"/>
              <a:t>Hasbahçe İlköğretim Okulu Değerler Eğitimi Komisyonu</a:t>
            </a:r>
          </a:p>
        </p:txBody>
      </p:sp>
      <p:sp>
        <p:nvSpPr>
          <p:cNvPr id="7" name="17 Slayt Numarası Yer Tutucusu"/>
          <p:cNvSpPr>
            <a:spLocks noGrp="1"/>
          </p:cNvSpPr>
          <p:nvPr>
            <p:ph type="sldNum" sz="quarter" idx="12"/>
          </p:nvPr>
        </p:nvSpPr>
        <p:spPr/>
        <p:txBody>
          <a:bodyPr/>
          <a:lstStyle>
            <a:lvl1pPr>
              <a:defRPr/>
            </a:lvl1pPr>
          </a:lstStyle>
          <a:p>
            <a:pPr>
              <a:defRPr/>
            </a:pPr>
            <a:fld id="{C1CFA0FB-AD12-42E1-8442-71638464708B}" type="slidenum">
              <a:rPr lang="tr-TR"/>
              <a:pPr>
                <a:defRPr/>
              </a:pPr>
              <a:t>‹#›</a:t>
            </a:fld>
            <a:endParaRPr lang="tr-TR"/>
          </a:p>
        </p:txBody>
      </p:sp>
    </p:spTree>
  </p:cSld>
  <p:clrMapOvr>
    <a:masterClrMapping/>
  </p:clrMapOvr>
  <p:transition spd="slow" advTm="60000">
    <p:wipe dir="r"/>
    <p:sndAc>
      <p:end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4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7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fld id="{518022CB-B383-4E23-B5C4-7E188A82EB64}" type="datetime1">
              <a:rPr lang="tr-TR"/>
              <a:pPr>
                <a:defRPr/>
              </a:pPr>
              <a:t>5.3.2019</a:t>
            </a:fld>
            <a:endParaRPr lang="tr-TR"/>
          </a:p>
        </p:txBody>
      </p:sp>
      <p:sp>
        <p:nvSpPr>
          <p:cNvPr id="10" name="5 Altbilgi Yer Tutucusu"/>
          <p:cNvSpPr>
            <a:spLocks noGrp="1"/>
          </p:cNvSpPr>
          <p:nvPr>
            <p:ph type="ftr" sz="quarter" idx="11"/>
          </p:nvPr>
        </p:nvSpPr>
        <p:spPr/>
        <p:txBody>
          <a:bodyPr/>
          <a:lstStyle>
            <a:lvl1pPr>
              <a:defRPr/>
            </a:lvl1pPr>
          </a:lstStyle>
          <a:p>
            <a:pPr>
              <a:defRPr/>
            </a:pPr>
            <a:r>
              <a:rPr lang="tr-TR"/>
              <a:t>Hasbahçe İlköğretim Okulu Değerler Eğitimi Komisyonu</a:t>
            </a:r>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pPr>
              <a:defRPr/>
            </a:pPr>
            <a:fld id="{8D4CBF14-2568-40C1-BC43-3102432C89E5}" type="slidenum">
              <a:rPr lang="tr-TR"/>
              <a:pPr>
                <a:defRPr/>
              </a:pPr>
              <a:t>‹#›</a:t>
            </a:fld>
            <a:endParaRPr lang="tr-TR"/>
          </a:p>
        </p:txBody>
      </p:sp>
    </p:spTree>
  </p:cSld>
  <p:clrMapOvr>
    <a:masterClrMapping/>
  </p:clrMapOvr>
  <p:transition spd="slow" advTm="60000">
    <p:wipe dir="r"/>
    <p:sndAc>
      <p:end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8 Başlık Yer Tutucusu"/>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tr-TR"/>
              <a:t>Asıl başlık stili için tıklatın</a:t>
            </a:r>
            <a:endParaRPr lang="en-US"/>
          </a:p>
        </p:txBody>
      </p:sp>
      <p:sp>
        <p:nvSpPr>
          <p:cNvPr id="1029" name="29 Metin Yer Tutucusu"/>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A3B079EE-E426-4B26-969C-3FC0589FC7E1}" type="datetime1">
              <a:rPr lang="tr-TR"/>
              <a:pPr>
                <a:defRPr/>
              </a:pPr>
              <a:t>5.3.2019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r>
              <a:rPr lang="tr-TR"/>
              <a:t>Hasbahçe İlköğretim Okulu Değerler Eğitimi Komisyonu</a:t>
            </a: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003B9CE7-672A-4E11-9A09-8D2A3C70BA7A}" type="slidenum">
              <a:rPr lang="tr-TR"/>
              <a:pPr>
                <a:defRPr/>
              </a:pPr>
              <a:t>‹#›</a:t>
            </a:fld>
            <a:endParaRPr lang="tr-TR"/>
          </a:p>
        </p:txBody>
      </p:sp>
      <p:grpSp>
        <p:nvGrpSpPr>
          <p:cNvPr id="103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935" r:id="rId1"/>
    <p:sldLayoutId id="2147483927" r:id="rId2"/>
    <p:sldLayoutId id="2147483936" r:id="rId3"/>
    <p:sldLayoutId id="2147483928" r:id="rId4"/>
    <p:sldLayoutId id="2147483929" r:id="rId5"/>
    <p:sldLayoutId id="2147483930" r:id="rId6"/>
    <p:sldLayoutId id="2147483931" r:id="rId7"/>
    <p:sldLayoutId id="2147483932" r:id="rId8"/>
    <p:sldLayoutId id="2147483937" r:id="rId9"/>
    <p:sldLayoutId id="2147483933" r:id="rId10"/>
    <p:sldLayoutId id="2147483934" r:id="rId11"/>
  </p:sldLayoutIdLst>
  <p:transition spd="slow" advTm="60000">
    <p:wipe dir="r"/>
    <p:sndAc>
      <p:endSnd/>
    </p:sndAc>
  </p:transition>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2 İçerik Yer Tutucusu"/>
          <p:cNvSpPr>
            <a:spLocks noGrp="1"/>
          </p:cNvSpPr>
          <p:nvPr>
            <p:ph idx="1"/>
          </p:nvPr>
        </p:nvSpPr>
        <p:spPr>
          <a:xfrm>
            <a:off x="323850" y="836613"/>
            <a:ext cx="8569325" cy="5545137"/>
          </a:xfrm>
        </p:spPr>
        <p:txBody>
          <a:bodyPr/>
          <a:lstStyle/>
          <a:p>
            <a:pPr algn="ctr" eaLnBrk="1" hangingPunct="1">
              <a:buFont typeface="Wingdings 2" pitchFamily="18" charset="2"/>
              <a:buNone/>
            </a:pPr>
            <a:endParaRPr lang="tr-TR" sz="6600" b="1" i="1" dirty="0">
              <a:solidFill>
                <a:schemeClr val="accent1"/>
              </a:solidFill>
              <a:latin typeface="Hand writing Mutlu" pitchFamily="2" charset="0"/>
              <a:cs typeface="Times New Roman" pitchFamily="18" charset="0"/>
            </a:endParaRPr>
          </a:p>
          <a:p>
            <a:pPr algn="ctr" eaLnBrk="1" hangingPunct="1">
              <a:buFont typeface="Wingdings 2" pitchFamily="18" charset="2"/>
              <a:buNone/>
            </a:pPr>
            <a:r>
              <a:rPr lang="tr-TR" sz="6600" b="1" i="1" dirty="0">
                <a:solidFill>
                  <a:srgbClr val="FF0000"/>
                </a:solidFill>
                <a:latin typeface="Garamond" panose="02020404030301010803" pitchFamily="18" charset="0"/>
                <a:cs typeface="Times New Roman" pitchFamily="18" charset="0"/>
              </a:rPr>
              <a:t>Hoşgörü </a:t>
            </a:r>
          </a:p>
          <a:p>
            <a:pPr algn="ctr" eaLnBrk="1" hangingPunct="1">
              <a:buFont typeface="Wingdings 2" pitchFamily="18" charset="2"/>
              <a:buNone/>
            </a:pPr>
            <a:r>
              <a:rPr lang="tr-TR" sz="6600" b="1" i="1" dirty="0">
                <a:solidFill>
                  <a:srgbClr val="FF0000"/>
                </a:solidFill>
                <a:latin typeface="Garamond" panose="02020404030301010803" pitchFamily="18" charset="0"/>
                <a:cs typeface="Times New Roman" pitchFamily="18" charset="0"/>
              </a:rPr>
              <a:t>ve </a:t>
            </a:r>
          </a:p>
          <a:p>
            <a:pPr algn="ctr" eaLnBrk="1" hangingPunct="1">
              <a:buFont typeface="Wingdings 2" pitchFamily="18" charset="2"/>
              <a:buNone/>
            </a:pPr>
            <a:r>
              <a:rPr lang="tr-TR" sz="6600" b="1" i="1" dirty="0">
                <a:solidFill>
                  <a:srgbClr val="FF0000"/>
                </a:solidFill>
                <a:latin typeface="Garamond" panose="02020404030301010803" pitchFamily="18" charset="0"/>
                <a:cs typeface="Times New Roman" pitchFamily="18" charset="0"/>
              </a:rPr>
              <a:t>Yardımlaşma</a:t>
            </a:r>
          </a:p>
          <a:p>
            <a:pPr algn="r" eaLnBrk="1" hangingPunct="1">
              <a:buFont typeface="Wingdings 2" pitchFamily="18" charset="2"/>
              <a:buNone/>
            </a:pPr>
            <a:endParaRPr lang="tr-TR" sz="2200" b="1" dirty="0">
              <a:latin typeface="Hand writing Mutlu" pitchFamily="2" charset="0"/>
              <a:cs typeface="Times New Roman" pitchFamily="18" charset="0"/>
            </a:endParaRPr>
          </a:p>
          <a:p>
            <a:pPr algn="ctr" eaLnBrk="1" hangingPunct="1">
              <a:buFont typeface="Wingdings 2" pitchFamily="18" charset="2"/>
              <a:buNone/>
            </a:pPr>
            <a:endParaRPr lang="tr-TR" sz="6600" b="1" i="1" dirty="0">
              <a:solidFill>
                <a:srgbClr val="FF0000"/>
              </a:solidFill>
              <a:latin typeface="Hand writing Mutlu" pitchFamily="2" charset="0"/>
              <a:cs typeface="Times New Roman" pitchFamily="18" charset="0"/>
            </a:endParaRPr>
          </a:p>
          <a:p>
            <a:pPr algn="ctr" eaLnBrk="1" hangingPunct="1">
              <a:buFont typeface="Wingdings 2" pitchFamily="18" charset="2"/>
              <a:buNone/>
            </a:pPr>
            <a:endParaRPr lang="tr-TR" sz="6600" b="1" i="1" dirty="0">
              <a:latin typeface="Hand writing Mutlu" pitchFamily="2" charset="0"/>
              <a:cs typeface="Times New Roman" pitchFamily="18" charset="0"/>
            </a:endParaRPr>
          </a:p>
          <a:p>
            <a:pPr algn="ctr" eaLnBrk="1" hangingPunct="1">
              <a:buFont typeface="Wingdings 2" pitchFamily="18" charset="2"/>
              <a:buNone/>
            </a:pP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CA9CD9A5-E177-4459-8084-C21761F930A1}" type="slidenum">
              <a:rPr lang="tr-TR" smtClean="0"/>
              <a:pPr>
                <a:defRPr/>
              </a:pPr>
              <a:t>1</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2 İçerik Yer Tutucusu"/>
          <p:cNvSpPr>
            <a:spLocks noGrp="1"/>
          </p:cNvSpPr>
          <p:nvPr>
            <p:ph idx="1"/>
          </p:nvPr>
        </p:nvSpPr>
        <p:spPr>
          <a:xfrm>
            <a:off x="323850" y="4941888"/>
            <a:ext cx="8569325" cy="1366837"/>
          </a:xfrm>
        </p:spPr>
        <p:txBody>
          <a:bodyPr/>
          <a:lstStyle/>
          <a:p>
            <a:pPr algn="ctr" eaLnBrk="1" hangingPunct="1">
              <a:buFont typeface="Wingdings 2" pitchFamily="18" charset="2"/>
              <a:buNone/>
            </a:pPr>
            <a:r>
              <a:rPr lang="tr-TR" dirty="0">
                <a:solidFill>
                  <a:srgbClr val="0070C0"/>
                </a:solidFill>
              </a:rPr>
              <a:t>	</a:t>
            </a:r>
            <a:r>
              <a:rPr lang="tr-TR" sz="4000" dirty="0">
                <a:solidFill>
                  <a:srgbClr val="0070C0"/>
                </a:solidFill>
                <a:latin typeface="Garamond" panose="02020404030301010803" pitchFamily="18" charset="0"/>
                <a:cs typeface="Times New Roman" pitchFamily="18" charset="0"/>
              </a:rPr>
              <a:t>Hoşgörü, aynı ortamı özgürce paylaşmaktır.</a:t>
            </a:r>
          </a:p>
          <a:p>
            <a:pPr algn="just" eaLnBrk="1" hangingPunct="1">
              <a:buFont typeface="Wingdings 2" pitchFamily="18" charset="2"/>
              <a:buNone/>
            </a:pPr>
            <a:endParaRPr lang="tr-TR" sz="4000" dirty="0">
              <a:latin typeface="Times New Roman" pitchFamily="18" charset="0"/>
              <a:cs typeface="Times New Roman" pitchFamily="18" charset="0"/>
            </a:endParaRPr>
          </a:p>
          <a:p>
            <a:pPr algn="just" eaLnBrk="1" hangingPunct="1">
              <a:buFont typeface="Wingdings 2" pitchFamily="18" charset="2"/>
              <a:buNone/>
            </a:pPr>
            <a:endParaRPr lang="tr-TR" dirty="0">
              <a:latin typeface="Times New Roman" pitchFamily="18" charset="0"/>
              <a:cs typeface="Times New Roman" pitchFamily="18" charset="0"/>
            </a:endParaRPr>
          </a:p>
          <a:p>
            <a:pPr algn="just" eaLnBrk="1" hangingPunct="1">
              <a:buFont typeface="Wingdings 2" pitchFamily="18" charset="2"/>
              <a:buNone/>
            </a:pPr>
            <a:r>
              <a:rPr lang="tr-TR" dirty="0"/>
              <a:t/>
            </a:r>
            <a:br>
              <a:rPr lang="tr-TR" dirty="0"/>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06F2430C-6815-46A3-A8F0-9277703C6563}" type="slidenum">
              <a:rPr lang="tr-TR" smtClean="0"/>
              <a:pPr>
                <a:defRPr/>
              </a:pPr>
              <a:t>10</a:t>
            </a:fld>
            <a:endParaRPr lang="tr-TR"/>
          </a:p>
        </p:txBody>
      </p:sp>
      <p:pic>
        <p:nvPicPr>
          <p:cNvPr id="14340" name="Picture 2" descr="C:\Users\acer\Desktop\5.jpg"/>
          <p:cNvPicPr>
            <a:picLocks noChangeAspect="1" noChangeArrowheads="1"/>
          </p:cNvPicPr>
          <p:nvPr/>
        </p:nvPicPr>
        <p:blipFill>
          <a:blip r:embed="rId2" cstate="print"/>
          <a:srcRect/>
          <a:stretch>
            <a:fillRect/>
          </a:stretch>
        </p:blipFill>
        <p:spPr bwMode="auto">
          <a:xfrm>
            <a:off x="1763713" y="765175"/>
            <a:ext cx="6167437" cy="4103688"/>
          </a:xfrm>
          <a:prstGeom prst="rect">
            <a:avLst/>
          </a:prstGeom>
          <a:noFill/>
          <a:ln w="9525">
            <a:noFill/>
            <a:miter lim="800000"/>
            <a:headEnd/>
            <a:tailEnd/>
          </a:ln>
        </p:spPr>
      </p:pic>
    </p:spTree>
  </p:cSld>
  <p:clrMapOvr>
    <a:masterClrMapping/>
  </p:clrMapOvr>
  <p:transition spd="slow" advTm="60000">
    <p:wipe dir="r"/>
    <p:sndAc>
      <p:end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İçerik Yer Tutucusu"/>
          <p:cNvSpPr>
            <a:spLocks noGrp="1"/>
          </p:cNvSpPr>
          <p:nvPr>
            <p:ph idx="1"/>
          </p:nvPr>
        </p:nvSpPr>
        <p:spPr>
          <a:xfrm>
            <a:off x="323850" y="692150"/>
            <a:ext cx="8569325" cy="5689600"/>
          </a:xfrm>
        </p:spPr>
        <p:txBody>
          <a:bodyPr/>
          <a:lstStyle/>
          <a:p>
            <a:pPr algn="ctr" eaLnBrk="1" hangingPunct="1">
              <a:buFont typeface="Wingdings 2" pitchFamily="18" charset="2"/>
              <a:buNone/>
            </a:pPr>
            <a:r>
              <a:rPr lang="tr-TR" sz="5000" b="1" dirty="0">
                <a:solidFill>
                  <a:schemeClr val="accent1"/>
                </a:solidFill>
                <a:latin typeface="Garamond" panose="02020404030301010803" pitchFamily="18" charset="0"/>
                <a:cs typeface="Times New Roman" pitchFamily="18" charset="0"/>
              </a:rPr>
              <a:t>Hoşgörü İle İlgili Özlü Sözler</a:t>
            </a:r>
          </a:p>
          <a:p>
            <a:pPr>
              <a:buFont typeface="Wingdings 2" pitchFamily="18" charset="2"/>
              <a:buNone/>
            </a:pPr>
            <a:r>
              <a:rPr lang="tr-TR" dirty="0">
                <a:latin typeface="Garamond" panose="02020404030301010803" pitchFamily="18" charset="0"/>
                <a:cs typeface="Times New Roman" pitchFamily="18" charset="0"/>
              </a:rPr>
              <a:t>	</a:t>
            </a:r>
          </a:p>
          <a:p>
            <a:pPr>
              <a:buFont typeface="Wingdings 2" pitchFamily="18" charset="2"/>
              <a:buNone/>
            </a:pPr>
            <a:r>
              <a:rPr lang="tr-TR" dirty="0">
                <a:latin typeface="Garamond" panose="02020404030301010803" pitchFamily="18" charset="0"/>
                <a:cs typeface="Times New Roman" pitchFamily="18" charset="0"/>
              </a:rPr>
              <a:t>	Affetmek, geçmişi değiştirmez ama, geleceğin önünü açar.</a:t>
            </a:r>
          </a:p>
          <a:p>
            <a:pPr>
              <a:buFont typeface="Wingdings 2" pitchFamily="18" charset="2"/>
              <a:buNone/>
            </a:pPr>
            <a:r>
              <a:rPr lang="tr-TR" dirty="0">
                <a:latin typeface="Garamond" panose="02020404030301010803" pitchFamily="18" charset="0"/>
                <a:cs typeface="Times New Roman" pitchFamily="18" charset="0"/>
              </a:rPr>
              <a:t>								</a:t>
            </a:r>
            <a:r>
              <a:rPr lang="tr-TR" dirty="0" err="1">
                <a:latin typeface="Garamond" panose="02020404030301010803" pitchFamily="18" charset="0"/>
                <a:cs typeface="Times New Roman" pitchFamily="18" charset="0"/>
              </a:rPr>
              <a:t>Paule</a:t>
            </a:r>
            <a:r>
              <a:rPr lang="tr-TR" dirty="0">
                <a:latin typeface="Garamond" panose="02020404030301010803" pitchFamily="18" charset="0"/>
                <a:cs typeface="Times New Roman" pitchFamily="18" charset="0"/>
              </a:rPr>
              <a:t> </a:t>
            </a:r>
            <a:r>
              <a:rPr lang="tr-TR" dirty="0" err="1">
                <a:latin typeface="Garamond" panose="02020404030301010803" pitchFamily="18" charset="0"/>
                <a:cs typeface="Times New Roman" pitchFamily="18" charset="0"/>
              </a:rPr>
              <a:t>Boese</a:t>
            </a:r>
            <a:r>
              <a:rPr lang="tr-TR" dirty="0">
                <a:latin typeface="Garamond" panose="02020404030301010803" pitchFamily="18" charset="0"/>
                <a:cs typeface="Times New Roman" pitchFamily="18" charset="0"/>
              </a:rPr>
              <a:t/>
            </a:r>
            <a:br>
              <a:rPr lang="tr-TR" dirty="0">
                <a:latin typeface="Garamond" panose="02020404030301010803" pitchFamily="18" charset="0"/>
                <a:cs typeface="Times New Roman" pitchFamily="18" charset="0"/>
              </a:rPr>
            </a:br>
            <a:r>
              <a:rPr lang="tr-TR" dirty="0">
                <a:latin typeface="Garamond" panose="02020404030301010803" pitchFamily="18" charset="0"/>
                <a:cs typeface="Times New Roman" pitchFamily="18" charset="0"/>
              </a:rPr>
              <a:t/>
            </a:r>
            <a:br>
              <a:rPr lang="tr-TR" dirty="0">
                <a:latin typeface="Garamond" panose="02020404030301010803" pitchFamily="18" charset="0"/>
                <a:cs typeface="Times New Roman" pitchFamily="18" charset="0"/>
              </a:rPr>
            </a:br>
            <a:r>
              <a:rPr lang="tr-TR" dirty="0">
                <a:latin typeface="Garamond" panose="02020404030301010803" pitchFamily="18" charset="0"/>
                <a:cs typeface="Times New Roman" pitchFamily="18" charset="0"/>
              </a:rPr>
              <a:t>Hoşgörü, başkalarının görüşlerini anlama yeteneği ve acı bir duygu beslemeden, anlayışlı bir tartışma arzusudur. 									                  Macintosh</a:t>
            </a: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7B8C3786-4799-42EE-9FED-6C8D741A970F}" type="slidenum">
              <a:rPr lang="tr-TR" smtClean="0"/>
              <a:pPr>
                <a:defRPr/>
              </a:pPr>
              <a:t>11</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2 İçerik Yer Tutucusu"/>
          <p:cNvSpPr>
            <a:spLocks noGrp="1"/>
          </p:cNvSpPr>
          <p:nvPr>
            <p:ph idx="1"/>
          </p:nvPr>
        </p:nvSpPr>
        <p:spPr>
          <a:xfrm>
            <a:off x="323850" y="4941888"/>
            <a:ext cx="8569325" cy="1366837"/>
          </a:xfrm>
        </p:spPr>
        <p:txBody>
          <a:bodyPr/>
          <a:lstStyle/>
          <a:p>
            <a:pPr algn="ctr" eaLnBrk="1" hangingPunct="1">
              <a:buFont typeface="Wingdings 2" pitchFamily="18" charset="2"/>
              <a:buNone/>
            </a:pPr>
            <a:r>
              <a:rPr lang="tr-TR" dirty="0"/>
              <a:t>	</a:t>
            </a:r>
            <a:r>
              <a:rPr lang="tr-TR" sz="4000" dirty="0">
                <a:solidFill>
                  <a:srgbClr val="FF0000"/>
                </a:solidFill>
                <a:latin typeface="Garamond" panose="02020404030301010803" pitchFamily="18" charset="0"/>
                <a:cs typeface="Times New Roman" pitchFamily="18" charset="0"/>
              </a:rPr>
              <a:t>Hoşgörü, doğadaki tüm varlıkları sevmektir.</a:t>
            </a:r>
          </a:p>
          <a:p>
            <a:pPr algn="just" eaLnBrk="1" hangingPunct="1">
              <a:buFont typeface="Wingdings 2" pitchFamily="18" charset="2"/>
              <a:buNone/>
            </a:pPr>
            <a:endParaRPr lang="tr-TR" sz="4000" dirty="0">
              <a:latin typeface="Times New Roman" pitchFamily="18" charset="0"/>
              <a:cs typeface="Times New Roman" pitchFamily="18" charset="0"/>
            </a:endParaRPr>
          </a:p>
          <a:p>
            <a:pPr algn="just" eaLnBrk="1" hangingPunct="1">
              <a:buFont typeface="Wingdings 2" pitchFamily="18" charset="2"/>
              <a:buNone/>
            </a:pPr>
            <a:endParaRPr lang="tr-TR" dirty="0">
              <a:latin typeface="Times New Roman" pitchFamily="18" charset="0"/>
              <a:cs typeface="Times New Roman" pitchFamily="18" charset="0"/>
            </a:endParaRPr>
          </a:p>
          <a:p>
            <a:pPr algn="just" eaLnBrk="1" hangingPunct="1">
              <a:buFont typeface="Wingdings 2" pitchFamily="18" charset="2"/>
              <a:buNone/>
            </a:pPr>
            <a:r>
              <a:rPr lang="tr-TR" dirty="0"/>
              <a:t/>
            </a:r>
            <a:br>
              <a:rPr lang="tr-TR" dirty="0"/>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89221AE8-72B5-4463-8569-CF9DA01FC8CD}" type="slidenum">
              <a:rPr lang="tr-TR" smtClean="0"/>
              <a:pPr>
                <a:defRPr/>
              </a:pPr>
              <a:t>12</a:t>
            </a:fld>
            <a:endParaRPr lang="tr-TR"/>
          </a:p>
        </p:txBody>
      </p:sp>
      <p:pic>
        <p:nvPicPr>
          <p:cNvPr id="16388" name="Picture 2" descr="C:\Users\acer\Desktop\6.jpg"/>
          <p:cNvPicPr>
            <a:picLocks noChangeAspect="1" noChangeArrowheads="1"/>
          </p:cNvPicPr>
          <p:nvPr/>
        </p:nvPicPr>
        <p:blipFill>
          <a:blip r:embed="rId2" cstate="print"/>
          <a:srcRect/>
          <a:stretch>
            <a:fillRect/>
          </a:stretch>
        </p:blipFill>
        <p:spPr bwMode="auto">
          <a:xfrm>
            <a:off x="2124075" y="620713"/>
            <a:ext cx="4751388" cy="4271962"/>
          </a:xfrm>
          <a:prstGeom prst="rect">
            <a:avLst/>
          </a:prstGeom>
          <a:noFill/>
          <a:ln w="9525">
            <a:noFill/>
            <a:miter lim="800000"/>
            <a:headEnd/>
            <a:tailEnd/>
          </a:ln>
        </p:spPr>
      </p:pic>
    </p:spTree>
  </p:cSld>
  <p:clrMapOvr>
    <a:masterClrMapping/>
  </p:clrMapOvr>
  <p:transition spd="slow" advTm="60000">
    <p:wipe dir="r"/>
    <p:sndAc>
      <p:end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İçerik Yer Tutucusu"/>
          <p:cNvSpPr>
            <a:spLocks noGrp="1"/>
          </p:cNvSpPr>
          <p:nvPr>
            <p:ph idx="1"/>
          </p:nvPr>
        </p:nvSpPr>
        <p:spPr>
          <a:xfrm>
            <a:off x="323850" y="692150"/>
            <a:ext cx="8569325" cy="5689600"/>
          </a:xfrm>
        </p:spPr>
        <p:txBody>
          <a:bodyPr/>
          <a:lstStyle/>
          <a:p>
            <a:pPr algn="ctr" eaLnBrk="1" hangingPunct="1">
              <a:buFont typeface="Wingdings 2" pitchFamily="18" charset="2"/>
              <a:buNone/>
            </a:pPr>
            <a:r>
              <a:rPr lang="tr-TR" sz="5000" b="1" dirty="0">
                <a:solidFill>
                  <a:schemeClr val="accent1"/>
                </a:solidFill>
                <a:latin typeface="Garamond" panose="02020404030301010803" pitchFamily="18" charset="0"/>
                <a:cs typeface="Times New Roman" pitchFamily="18" charset="0"/>
              </a:rPr>
              <a:t>Hoşgörü İle İlgili Özlü Sözler</a:t>
            </a:r>
          </a:p>
          <a:p>
            <a:pPr>
              <a:buFont typeface="Wingdings 2" pitchFamily="18" charset="2"/>
              <a:buNone/>
            </a:pPr>
            <a:r>
              <a:rPr lang="tr-TR" dirty="0">
                <a:latin typeface="Garamond" panose="02020404030301010803" pitchFamily="18" charset="0"/>
                <a:cs typeface="Times New Roman" pitchFamily="18" charset="0"/>
              </a:rPr>
              <a:t>	</a:t>
            </a:r>
          </a:p>
          <a:p>
            <a:pPr>
              <a:buFont typeface="Wingdings 2" pitchFamily="18" charset="2"/>
              <a:buNone/>
            </a:pPr>
            <a:r>
              <a:rPr lang="tr-TR" dirty="0">
                <a:latin typeface="Garamond" panose="02020404030301010803" pitchFamily="18" charset="0"/>
                <a:cs typeface="Times New Roman" pitchFamily="18" charset="0"/>
              </a:rPr>
              <a:t>	Hoşgörüsüzlük, insanın kendi davasına inanmasının bir kanıtıdır. </a:t>
            </a:r>
          </a:p>
          <a:p>
            <a:pPr>
              <a:buFont typeface="Wingdings 2" pitchFamily="18" charset="2"/>
              <a:buNone/>
            </a:pPr>
            <a:r>
              <a:rPr lang="tr-TR" dirty="0">
                <a:latin typeface="Garamond" panose="02020404030301010803" pitchFamily="18" charset="0"/>
                <a:cs typeface="Times New Roman" pitchFamily="18" charset="0"/>
              </a:rPr>
              <a:t>							</a:t>
            </a:r>
            <a:r>
              <a:rPr lang="tr-TR" dirty="0" err="1">
                <a:latin typeface="Garamond" panose="02020404030301010803" pitchFamily="18" charset="0"/>
                <a:cs typeface="Times New Roman" pitchFamily="18" charset="0"/>
              </a:rPr>
              <a:t>Gandhi</a:t>
            </a:r>
            <a:r>
              <a:rPr lang="tr-TR" dirty="0">
                <a:latin typeface="Garamond" panose="02020404030301010803" pitchFamily="18" charset="0"/>
                <a:cs typeface="Times New Roman" pitchFamily="18" charset="0"/>
              </a:rPr>
              <a:t/>
            </a:r>
            <a:br>
              <a:rPr lang="tr-TR" dirty="0">
                <a:latin typeface="Garamond" panose="02020404030301010803" pitchFamily="18" charset="0"/>
                <a:cs typeface="Times New Roman" pitchFamily="18" charset="0"/>
              </a:rPr>
            </a:br>
            <a:endParaRPr lang="tr-TR" dirty="0">
              <a:latin typeface="Garamond" panose="02020404030301010803" pitchFamily="18" charset="0"/>
              <a:cs typeface="Times New Roman" pitchFamily="18" charset="0"/>
            </a:endParaRPr>
          </a:p>
          <a:p>
            <a:pPr>
              <a:buFont typeface="Wingdings 2" pitchFamily="18" charset="2"/>
              <a:buNone/>
            </a:pPr>
            <a:r>
              <a:rPr lang="tr-TR" dirty="0">
                <a:latin typeface="Garamond" panose="02020404030301010803" pitchFamily="18" charset="0"/>
                <a:cs typeface="Times New Roman" pitchFamily="18" charset="0"/>
              </a:rPr>
              <a:t/>
            </a:r>
            <a:br>
              <a:rPr lang="tr-TR" dirty="0">
                <a:latin typeface="Garamond" panose="02020404030301010803" pitchFamily="18" charset="0"/>
                <a:cs typeface="Times New Roman" pitchFamily="18" charset="0"/>
              </a:rPr>
            </a:br>
            <a:r>
              <a:rPr lang="tr-TR" dirty="0">
                <a:latin typeface="Garamond" panose="02020404030301010803" pitchFamily="18" charset="0"/>
                <a:cs typeface="Times New Roman" pitchFamily="18" charset="0"/>
              </a:rPr>
              <a:t> İnsanlığın kurtuluşunu sağlayacak en büyük erdem toleranstır. </a:t>
            </a:r>
          </a:p>
          <a:p>
            <a:pPr>
              <a:buFont typeface="Wingdings 2" pitchFamily="18" charset="2"/>
              <a:buNone/>
            </a:pPr>
            <a:r>
              <a:rPr lang="tr-TR" dirty="0">
                <a:latin typeface="Garamond" panose="02020404030301010803" pitchFamily="18" charset="0"/>
                <a:cs typeface="Times New Roman" pitchFamily="18" charset="0"/>
              </a:rPr>
              <a:t>					     </a:t>
            </a:r>
            <a:r>
              <a:rPr lang="tr-TR" dirty="0" err="1">
                <a:latin typeface="Garamond" panose="02020404030301010803" pitchFamily="18" charset="0"/>
                <a:cs typeface="Times New Roman" pitchFamily="18" charset="0"/>
              </a:rPr>
              <a:t>H.Wilhelm</a:t>
            </a:r>
            <a:r>
              <a:rPr lang="tr-TR" dirty="0">
                <a:latin typeface="Garamond" panose="02020404030301010803" pitchFamily="18" charset="0"/>
                <a:cs typeface="Times New Roman" pitchFamily="18" charset="0"/>
              </a:rPr>
              <a:t> Van </a:t>
            </a:r>
            <a:r>
              <a:rPr lang="tr-TR" dirty="0" err="1">
                <a:latin typeface="Garamond" panose="02020404030301010803" pitchFamily="18" charset="0"/>
                <a:cs typeface="Times New Roman" pitchFamily="18" charset="0"/>
              </a:rPr>
              <a:t>Loon</a:t>
            </a:r>
            <a:r>
              <a:rPr lang="tr-TR" dirty="0">
                <a:latin typeface="Garamond" panose="02020404030301010803" pitchFamily="18" charset="0"/>
                <a:cs typeface="Times New Roman" pitchFamily="18" charset="0"/>
              </a:rPr>
              <a:t> </a:t>
            </a:r>
            <a:br>
              <a:rPr lang="tr-TR" dirty="0">
                <a:latin typeface="Garamond" panose="02020404030301010803" pitchFamily="18" charset="0"/>
                <a:cs typeface="Times New Roman" pitchFamily="18" charset="0"/>
              </a:rPr>
            </a:b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58734E65-337C-43F9-8789-9B840E285E02}" type="slidenum">
              <a:rPr lang="tr-TR" smtClean="0"/>
              <a:pPr>
                <a:defRPr/>
              </a:pPr>
              <a:t>13</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2 İçerik Yer Tutucusu"/>
          <p:cNvSpPr>
            <a:spLocks noGrp="1"/>
          </p:cNvSpPr>
          <p:nvPr>
            <p:ph idx="1"/>
          </p:nvPr>
        </p:nvSpPr>
        <p:spPr>
          <a:xfrm>
            <a:off x="323850" y="5445125"/>
            <a:ext cx="8569325" cy="720725"/>
          </a:xfrm>
        </p:spPr>
        <p:txBody>
          <a:bodyPr/>
          <a:lstStyle/>
          <a:p>
            <a:pPr algn="ctr" eaLnBrk="1" hangingPunct="1">
              <a:buFont typeface="Wingdings 2" pitchFamily="18" charset="2"/>
              <a:buNone/>
            </a:pPr>
            <a:r>
              <a:rPr lang="tr-TR" dirty="0">
                <a:latin typeface="Garamond" panose="02020404030301010803" pitchFamily="18" charset="0"/>
              </a:rPr>
              <a:t>	</a:t>
            </a:r>
            <a:r>
              <a:rPr lang="tr-TR" sz="4000" dirty="0">
                <a:solidFill>
                  <a:srgbClr val="0070C0"/>
                </a:solidFill>
                <a:latin typeface="Garamond" panose="02020404030301010803" pitchFamily="18" charset="0"/>
                <a:cs typeface="Times New Roman" pitchFamily="18" charset="0"/>
              </a:rPr>
              <a:t>Hoşgörü, iletişim kurmaktır.</a:t>
            </a:r>
          </a:p>
          <a:p>
            <a:pPr algn="just" eaLnBrk="1" hangingPunct="1">
              <a:buFont typeface="Wingdings 2" pitchFamily="18" charset="2"/>
              <a:buNone/>
            </a:pPr>
            <a:endParaRPr lang="tr-TR" sz="4000" dirty="0">
              <a:latin typeface="Times New Roman" pitchFamily="18" charset="0"/>
              <a:cs typeface="Times New Roman" pitchFamily="18" charset="0"/>
            </a:endParaRPr>
          </a:p>
          <a:p>
            <a:pPr algn="just" eaLnBrk="1" hangingPunct="1">
              <a:buFont typeface="Wingdings 2" pitchFamily="18" charset="2"/>
              <a:buNone/>
            </a:pPr>
            <a:endParaRPr lang="tr-TR" dirty="0">
              <a:latin typeface="Times New Roman" pitchFamily="18" charset="0"/>
              <a:cs typeface="Times New Roman" pitchFamily="18" charset="0"/>
            </a:endParaRPr>
          </a:p>
          <a:p>
            <a:pPr algn="just" eaLnBrk="1" hangingPunct="1">
              <a:buFont typeface="Wingdings 2" pitchFamily="18" charset="2"/>
              <a:buNone/>
            </a:pPr>
            <a:r>
              <a:rPr lang="tr-TR" dirty="0"/>
              <a:t/>
            </a:r>
            <a:br>
              <a:rPr lang="tr-TR" dirty="0"/>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95BE204A-C459-49DF-B704-F672C022CDB2}" type="slidenum">
              <a:rPr lang="tr-TR" smtClean="0"/>
              <a:pPr>
                <a:defRPr/>
              </a:pPr>
              <a:t>14</a:t>
            </a:fld>
            <a:endParaRPr lang="tr-TR"/>
          </a:p>
        </p:txBody>
      </p:sp>
      <p:pic>
        <p:nvPicPr>
          <p:cNvPr id="18436" name="Picture 2" descr="C:\Users\acer\Desktop\7.jpg"/>
          <p:cNvPicPr>
            <a:picLocks noChangeAspect="1" noChangeArrowheads="1"/>
          </p:cNvPicPr>
          <p:nvPr/>
        </p:nvPicPr>
        <p:blipFill>
          <a:blip r:embed="rId2" cstate="print"/>
          <a:srcRect/>
          <a:stretch>
            <a:fillRect/>
          </a:stretch>
        </p:blipFill>
        <p:spPr bwMode="auto">
          <a:xfrm>
            <a:off x="1692275" y="836613"/>
            <a:ext cx="5894388" cy="4321175"/>
          </a:xfrm>
          <a:prstGeom prst="rect">
            <a:avLst/>
          </a:prstGeom>
          <a:noFill/>
          <a:ln w="9525">
            <a:noFill/>
            <a:miter lim="800000"/>
            <a:headEnd/>
            <a:tailEnd/>
          </a:ln>
        </p:spPr>
      </p:pic>
    </p:spTree>
  </p:cSld>
  <p:clrMapOvr>
    <a:masterClrMapping/>
  </p:clrMapOvr>
  <p:transition spd="slow" advTm="60000">
    <p:wipe dir="r"/>
    <p:sndAc>
      <p:end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2 İçerik Yer Tutucusu"/>
          <p:cNvSpPr>
            <a:spLocks noGrp="1"/>
          </p:cNvSpPr>
          <p:nvPr>
            <p:ph idx="1"/>
          </p:nvPr>
        </p:nvSpPr>
        <p:spPr>
          <a:xfrm>
            <a:off x="179388" y="692150"/>
            <a:ext cx="8713787" cy="5832475"/>
          </a:xfrm>
        </p:spPr>
        <p:txBody>
          <a:bodyPr/>
          <a:lstStyle/>
          <a:p>
            <a:pPr algn="ctr" eaLnBrk="1" hangingPunct="1">
              <a:buFont typeface="Wingdings 2" pitchFamily="18" charset="2"/>
              <a:buNone/>
            </a:pPr>
            <a:r>
              <a:rPr lang="tr-TR" sz="5000" b="1" dirty="0">
                <a:solidFill>
                  <a:schemeClr val="accent1"/>
                </a:solidFill>
                <a:latin typeface="Garamond" panose="02020404030301010803" pitchFamily="18" charset="0"/>
                <a:cs typeface="Times New Roman" pitchFamily="18" charset="0"/>
              </a:rPr>
              <a:t>Hoşgörü İle İlgili Özlü Sözler</a:t>
            </a:r>
          </a:p>
          <a:p>
            <a:pPr>
              <a:buFont typeface="Wingdings 2" pitchFamily="18" charset="2"/>
              <a:buNone/>
            </a:pPr>
            <a:r>
              <a:rPr lang="tr-TR" dirty="0">
                <a:latin typeface="Garamond" panose="02020404030301010803" pitchFamily="18" charset="0"/>
                <a:cs typeface="Times New Roman" pitchFamily="18" charset="0"/>
              </a:rPr>
              <a:t>	</a:t>
            </a:r>
            <a:br>
              <a:rPr lang="tr-TR" dirty="0">
                <a:latin typeface="Garamond" panose="02020404030301010803" pitchFamily="18" charset="0"/>
                <a:cs typeface="Times New Roman" pitchFamily="18" charset="0"/>
              </a:rPr>
            </a:br>
            <a:r>
              <a:rPr lang="tr-TR" dirty="0">
                <a:latin typeface="Garamond" panose="02020404030301010803" pitchFamily="18" charset="0"/>
                <a:cs typeface="Times New Roman" pitchFamily="18" charset="0"/>
              </a:rPr>
              <a:t>Meyvesi çamura düşüyor diye, ağaca mı lanet edilir? 															</a:t>
            </a:r>
            <a:r>
              <a:rPr lang="tr-TR" dirty="0" err="1">
                <a:latin typeface="Garamond" panose="02020404030301010803" pitchFamily="18" charset="0"/>
                <a:cs typeface="Times New Roman" pitchFamily="18" charset="0"/>
              </a:rPr>
              <a:t>Hölderlin</a:t>
            </a:r>
            <a:r>
              <a:rPr lang="tr-TR" dirty="0">
                <a:latin typeface="Garamond" panose="02020404030301010803" pitchFamily="18" charset="0"/>
                <a:cs typeface="Times New Roman" pitchFamily="18" charset="0"/>
              </a:rPr>
              <a:t/>
            </a:r>
            <a:br>
              <a:rPr lang="tr-TR" dirty="0">
                <a:latin typeface="Garamond" panose="02020404030301010803" pitchFamily="18" charset="0"/>
                <a:cs typeface="Times New Roman" pitchFamily="18" charset="0"/>
              </a:rPr>
            </a:br>
            <a:endParaRPr lang="tr-TR" dirty="0">
              <a:latin typeface="Garamond" panose="02020404030301010803" pitchFamily="18" charset="0"/>
              <a:cs typeface="Times New Roman" pitchFamily="18" charset="0"/>
            </a:endParaRPr>
          </a:p>
          <a:p>
            <a:pPr>
              <a:buFont typeface="Wingdings 2" pitchFamily="18" charset="2"/>
              <a:buNone/>
            </a:pPr>
            <a:r>
              <a:rPr lang="tr-TR" dirty="0">
                <a:latin typeface="Garamond" panose="02020404030301010803" pitchFamily="18" charset="0"/>
                <a:cs typeface="Times New Roman" pitchFamily="18" charset="0"/>
              </a:rPr>
              <a:t/>
            </a:r>
            <a:br>
              <a:rPr lang="tr-TR" dirty="0">
                <a:latin typeface="Garamond" panose="02020404030301010803" pitchFamily="18" charset="0"/>
                <a:cs typeface="Times New Roman" pitchFamily="18" charset="0"/>
              </a:rPr>
            </a:br>
            <a:r>
              <a:rPr lang="tr-TR" dirty="0">
                <a:latin typeface="Garamond" panose="02020404030301010803" pitchFamily="18" charset="0"/>
                <a:cs typeface="Times New Roman" pitchFamily="18" charset="0"/>
              </a:rPr>
              <a:t>Toplumsal hayatta en yararlı erdem hoşgörüdür. </a:t>
            </a:r>
          </a:p>
          <a:p>
            <a:pPr>
              <a:buFont typeface="Wingdings 2" pitchFamily="18" charset="2"/>
              <a:buNone/>
            </a:pPr>
            <a:r>
              <a:rPr lang="tr-TR" dirty="0">
                <a:latin typeface="Garamond" panose="02020404030301010803" pitchFamily="18" charset="0"/>
                <a:cs typeface="Times New Roman" pitchFamily="18" charset="0"/>
              </a:rPr>
              <a:t>							</a:t>
            </a:r>
            <a:r>
              <a:rPr lang="tr-TR" dirty="0" err="1">
                <a:latin typeface="Garamond" panose="02020404030301010803" pitchFamily="18" charset="0"/>
                <a:cs typeface="Times New Roman" pitchFamily="18" charset="0"/>
              </a:rPr>
              <a:t>Dale</a:t>
            </a:r>
            <a:r>
              <a:rPr lang="tr-TR" dirty="0">
                <a:latin typeface="Garamond" panose="02020404030301010803" pitchFamily="18" charset="0"/>
                <a:cs typeface="Times New Roman" pitchFamily="18" charset="0"/>
              </a:rPr>
              <a:t> Carnegie</a:t>
            </a:r>
            <a:br>
              <a:rPr lang="tr-TR" dirty="0">
                <a:latin typeface="Garamond" panose="02020404030301010803" pitchFamily="18" charset="0"/>
                <a:cs typeface="Times New Roman" pitchFamily="18" charset="0"/>
              </a:rPr>
            </a:b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1A758657-E2AB-473A-998B-2CA7C2F670A8}" type="slidenum">
              <a:rPr lang="tr-TR" smtClean="0"/>
              <a:pPr>
                <a:defRPr/>
              </a:pPr>
              <a:t>15</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2 İçerik Yer Tutucusu"/>
          <p:cNvSpPr>
            <a:spLocks noGrp="1"/>
          </p:cNvSpPr>
          <p:nvPr>
            <p:ph idx="1"/>
          </p:nvPr>
        </p:nvSpPr>
        <p:spPr>
          <a:xfrm>
            <a:off x="323850" y="4941888"/>
            <a:ext cx="8569325" cy="1366837"/>
          </a:xfrm>
        </p:spPr>
        <p:txBody>
          <a:bodyPr/>
          <a:lstStyle/>
          <a:p>
            <a:pPr algn="ctr" eaLnBrk="1" hangingPunct="1">
              <a:buFont typeface="Wingdings 2" pitchFamily="18" charset="2"/>
              <a:buNone/>
            </a:pPr>
            <a:r>
              <a:rPr lang="tr-TR" dirty="0"/>
              <a:t>	</a:t>
            </a:r>
            <a:r>
              <a:rPr lang="tr-TR" sz="4000" dirty="0">
                <a:solidFill>
                  <a:srgbClr val="FF0000"/>
                </a:solidFill>
                <a:latin typeface="Garamond" panose="02020404030301010803" pitchFamily="18" charset="0"/>
                <a:cs typeface="Times New Roman" pitchFamily="18" charset="0"/>
              </a:rPr>
              <a:t>Hoşgörü, doğadaki canlıları sevmektir.</a:t>
            </a:r>
          </a:p>
          <a:p>
            <a:pPr algn="just" eaLnBrk="1" hangingPunct="1">
              <a:buFont typeface="Wingdings 2" pitchFamily="18" charset="2"/>
              <a:buNone/>
            </a:pPr>
            <a:endParaRPr lang="tr-TR" sz="4000" dirty="0">
              <a:latin typeface="Times New Roman" pitchFamily="18" charset="0"/>
              <a:cs typeface="Times New Roman" pitchFamily="18" charset="0"/>
            </a:endParaRPr>
          </a:p>
          <a:p>
            <a:pPr algn="just" eaLnBrk="1" hangingPunct="1">
              <a:buFont typeface="Wingdings 2" pitchFamily="18" charset="2"/>
              <a:buNone/>
            </a:pPr>
            <a:endParaRPr lang="tr-TR" dirty="0">
              <a:latin typeface="Times New Roman" pitchFamily="18" charset="0"/>
              <a:cs typeface="Times New Roman" pitchFamily="18" charset="0"/>
            </a:endParaRPr>
          </a:p>
          <a:p>
            <a:pPr algn="just" eaLnBrk="1" hangingPunct="1">
              <a:buFont typeface="Wingdings 2" pitchFamily="18" charset="2"/>
              <a:buNone/>
            </a:pPr>
            <a:r>
              <a:rPr lang="tr-TR" dirty="0"/>
              <a:t/>
            </a:r>
            <a:br>
              <a:rPr lang="tr-TR" dirty="0"/>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13E51742-4355-47E8-A5FB-1DC358B9B29D}" type="slidenum">
              <a:rPr lang="tr-TR" smtClean="0"/>
              <a:pPr>
                <a:defRPr/>
              </a:pPr>
              <a:t>16</a:t>
            </a:fld>
            <a:endParaRPr lang="tr-TR"/>
          </a:p>
        </p:txBody>
      </p:sp>
      <p:pic>
        <p:nvPicPr>
          <p:cNvPr id="20484" name="Picture 2" descr="C:\Users\acer\Desktop\1.jpg"/>
          <p:cNvPicPr>
            <a:picLocks noChangeAspect="1" noChangeArrowheads="1"/>
          </p:cNvPicPr>
          <p:nvPr/>
        </p:nvPicPr>
        <p:blipFill>
          <a:blip r:embed="rId2" cstate="print"/>
          <a:srcRect/>
          <a:stretch>
            <a:fillRect/>
          </a:stretch>
        </p:blipFill>
        <p:spPr bwMode="auto">
          <a:xfrm>
            <a:off x="2268538" y="692150"/>
            <a:ext cx="4606925" cy="4235450"/>
          </a:xfrm>
          <a:prstGeom prst="rect">
            <a:avLst/>
          </a:prstGeom>
          <a:noFill/>
          <a:ln w="9525">
            <a:noFill/>
            <a:miter lim="800000"/>
            <a:headEnd/>
            <a:tailEnd/>
          </a:ln>
        </p:spPr>
      </p:pic>
    </p:spTree>
  </p:cSld>
  <p:clrMapOvr>
    <a:masterClrMapping/>
  </p:clrMapOvr>
  <p:transition spd="slow" advTm="60000">
    <p:wipe dir="r"/>
    <p:sndAc>
      <p:end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2 İçerik Yer Tutucusu"/>
          <p:cNvSpPr>
            <a:spLocks noGrp="1"/>
          </p:cNvSpPr>
          <p:nvPr>
            <p:ph idx="1"/>
          </p:nvPr>
        </p:nvSpPr>
        <p:spPr>
          <a:xfrm>
            <a:off x="323850" y="692150"/>
            <a:ext cx="8569325" cy="5689600"/>
          </a:xfrm>
        </p:spPr>
        <p:txBody>
          <a:bodyPr/>
          <a:lstStyle/>
          <a:p>
            <a:pPr algn="ctr" eaLnBrk="1" hangingPunct="1">
              <a:buFont typeface="Wingdings 2" pitchFamily="18" charset="2"/>
              <a:buNone/>
            </a:pPr>
            <a:r>
              <a:rPr lang="tr-TR" sz="5000" b="1" dirty="0">
                <a:solidFill>
                  <a:schemeClr val="accent1"/>
                </a:solidFill>
                <a:latin typeface="Garamond" panose="02020404030301010803" pitchFamily="18" charset="0"/>
                <a:cs typeface="Times New Roman" pitchFamily="18" charset="0"/>
              </a:rPr>
              <a:t>Hoşgörü İle İlgili Özlü Sözler</a:t>
            </a:r>
          </a:p>
          <a:p>
            <a:pPr>
              <a:buFont typeface="Wingdings 2" pitchFamily="18" charset="2"/>
              <a:buNone/>
            </a:pPr>
            <a:r>
              <a:rPr lang="tr-TR" dirty="0">
                <a:latin typeface="Garamond" panose="02020404030301010803" pitchFamily="18" charset="0"/>
                <a:cs typeface="Times New Roman" pitchFamily="18" charset="0"/>
              </a:rPr>
              <a:t>	</a:t>
            </a:r>
            <a:br>
              <a:rPr lang="tr-TR" dirty="0">
                <a:latin typeface="Garamond" panose="02020404030301010803" pitchFamily="18" charset="0"/>
                <a:cs typeface="Times New Roman" pitchFamily="18" charset="0"/>
              </a:rPr>
            </a:br>
            <a:r>
              <a:rPr lang="tr-TR" sz="3200" dirty="0">
                <a:latin typeface="Garamond" panose="02020404030301010803" pitchFamily="18" charset="0"/>
                <a:cs typeface="Times New Roman" pitchFamily="18" charset="0"/>
              </a:rPr>
              <a:t>Bu çağın gereği ortak bir din değil, çeşitli dinlere bağlı insanlar arasındaki karşılıklı hoşgörü ve saygıdır. </a:t>
            </a:r>
          </a:p>
          <a:p>
            <a:pPr>
              <a:buFont typeface="Wingdings 2" pitchFamily="18" charset="2"/>
              <a:buNone/>
            </a:pPr>
            <a:r>
              <a:rPr lang="tr-TR" sz="3200" dirty="0">
                <a:latin typeface="Garamond" panose="02020404030301010803" pitchFamily="18" charset="0"/>
                <a:cs typeface="Times New Roman" pitchFamily="18" charset="0"/>
              </a:rPr>
              <a:t>								</a:t>
            </a:r>
            <a:r>
              <a:rPr lang="tr-TR" sz="3200" dirty="0" err="1">
                <a:latin typeface="Garamond" panose="02020404030301010803" pitchFamily="18" charset="0"/>
                <a:cs typeface="Times New Roman" pitchFamily="18" charset="0"/>
              </a:rPr>
              <a:t>Gandhi</a:t>
            </a:r>
            <a:r>
              <a:rPr lang="tr-TR" sz="3200" dirty="0">
                <a:latin typeface="Garamond" panose="02020404030301010803" pitchFamily="18" charset="0"/>
                <a:cs typeface="Times New Roman" pitchFamily="18" charset="0"/>
              </a:rPr>
              <a:t/>
            </a:r>
            <a:br>
              <a:rPr lang="tr-TR" sz="3200" dirty="0">
                <a:latin typeface="Garamond" panose="02020404030301010803" pitchFamily="18" charset="0"/>
                <a:cs typeface="Times New Roman" pitchFamily="18" charset="0"/>
              </a:rPr>
            </a:br>
            <a:r>
              <a:rPr lang="tr-TR" sz="3200" dirty="0">
                <a:latin typeface="Garamond" panose="02020404030301010803" pitchFamily="18" charset="0"/>
                <a:cs typeface="Times New Roman" pitchFamily="18" charset="0"/>
              </a:rPr>
              <a:t/>
            </a:r>
            <a:br>
              <a:rPr lang="tr-TR" sz="3200" dirty="0">
                <a:latin typeface="Garamond" panose="02020404030301010803" pitchFamily="18" charset="0"/>
                <a:cs typeface="Times New Roman" pitchFamily="18" charset="0"/>
              </a:rPr>
            </a:br>
            <a:r>
              <a:rPr lang="tr-TR" sz="3200" dirty="0" err="1">
                <a:latin typeface="Garamond" panose="02020404030301010803" pitchFamily="18" charset="0"/>
                <a:cs typeface="Times New Roman" pitchFamily="18" charset="0"/>
              </a:rPr>
              <a:t>Gülümsemek,iki</a:t>
            </a:r>
            <a:r>
              <a:rPr lang="tr-TR" sz="3200" dirty="0">
                <a:latin typeface="Garamond" panose="02020404030301010803" pitchFamily="18" charset="0"/>
                <a:cs typeface="Times New Roman" pitchFamily="18" charset="0"/>
              </a:rPr>
              <a:t> insan arasındaki en kısa mesafedir.</a:t>
            </a:r>
          </a:p>
          <a:p>
            <a:pPr>
              <a:buFont typeface="Wingdings 2" pitchFamily="18" charset="2"/>
              <a:buNone/>
            </a:pPr>
            <a:r>
              <a:rPr lang="tr-TR" sz="3200" dirty="0">
                <a:latin typeface="Garamond" panose="02020404030301010803" pitchFamily="18" charset="0"/>
                <a:cs typeface="Times New Roman" pitchFamily="18" charset="0"/>
              </a:rPr>
              <a:t>			 			Victor </a:t>
            </a:r>
            <a:r>
              <a:rPr lang="tr-TR" sz="3200" dirty="0" err="1">
                <a:latin typeface="Garamond" panose="02020404030301010803" pitchFamily="18" charset="0"/>
                <a:cs typeface="Times New Roman" pitchFamily="18" charset="0"/>
              </a:rPr>
              <a:t>Borqe</a:t>
            </a:r>
            <a:r>
              <a:rPr lang="tr-TR" sz="3200" dirty="0">
                <a:latin typeface="Hand writing Mutlu" pitchFamily="2" charset="0"/>
                <a:cs typeface="Times New Roman" pitchFamily="18" charset="0"/>
              </a:rPr>
              <a:t/>
            </a:r>
            <a:br>
              <a:rPr lang="tr-TR" sz="3200" dirty="0">
                <a:latin typeface="Hand writing Mutlu" pitchFamily="2" charset="0"/>
                <a:cs typeface="Times New Roman" pitchFamily="18" charset="0"/>
              </a:rPr>
            </a:br>
            <a:r>
              <a:rPr lang="tr-TR" sz="3200" dirty="0">
                <a:latin typeface="Hand writing Mutlu" pitchFamily="2" charset="0"/>
                <a:cs typeface="Times New Roman" pitchFamily="18" charset="0"/>
              </a:rPr>
              <a:t/>
            </a:r>
            <a:br>
              <a:rPr lang="tr-TR" sz="3200" dirty="0">
                <a:latin typeface="Hand writing Mutlu" pitchFamily="2" charset="0"/>
                <a:cs typeface="Times New Roman" pitchFamily="18" charset="0"/>
              </a:rPr>
            </a:br>
            <a:endParaRPr lang="tr-TR" sz="3200" b="1" dirty="0">
              <a:latin typeface="Hand writing Mutlu" pitchFamily="2"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39D7CDF3-2308-40A2-A45E-46DBDD74DED2}" type="slidenum">
              <a:rPr lang="tr-TR" smtClean="0"/>
              <a:pPr>
                <a:defRPr/>
              </a:pPr>
              <a:t>17</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2 İçerik Yer Tutucusu"/>
          <p:cNvSpPr>
            <a:spLocks noGrp="1"/>
          </p:cNvSpPr>
          <p:nvPr>
            <p:ph idx="1"/>
          </p:nvPr>
        </p:nvSpPr>
        <p:spPr>
          <a:xfrm>
            <a:off x="323850" y="4941888"/>
            <a:ext cx="8569325" cy="1366837"/>
          </a:xfrm>
        </p:spPr>
        <p:txBody>
          <a:bodyPr/>
          <a:lstStyle/>
          <a:p>
            <a:pPr algn="ctr" eaLnBrk="1" hangingPunct="1">
              <a:buFont typeface="Wingdings 2" pitchFamily="18" charset="2"/>
              <a:buNone/>
            </a:pPr>
            <a:r>
              <a:rPr lang="tr-TR" dirty="0">
                <a:latin typeface="Garamond" panose="02020404030301010803" pitchFamily="18" charset="0"/>
              </a:rPr>
              <a:t>	</a:t>
            </a:r>
            <a:r>
              <a:rPr lang="tr-TR" sz="4000" dirty="0">
                <a:solidFill>
                  <a:srgbClr val="0070C0"/>
                </a:solidFill>
                <a:latin typeface="Garamond" panose="02020404030301010803" pitchFamily="18" charset="0"/>
                <a:cs typeface="Times New Roman" pitchFamily="18" charset="0"/>
              </a:rPr>
              <a:t>Sporun temelinde, hoşgörü vardır.</a:t>
            </a:r>
          </a:p>
          <a:p>
            <a:pPr algn="just" eaLnBrk="1" hangingPunct="1">
              <a:buFont typeface="Wingdings 2" pitchFamily="18" charset="2"/>
              <a:buNone/>
            </a:pPr>
            <a:endParaRPr lang="tr-TR" sz="4000" dirty="0">
              <a:latin typeface="Times New Roman" pitchFamily="18" charset="0"/>
              <a:cs typeface="Times New Roman" pitchFamily="18" charset="0"/>
            </a:endParaRPr>
          </a:p>
          <a:p>
            <a:pPr algn="just" eaLnBrk="1" hangingPunct="1">
              <a:buFont typeface="Wingdings 2" pitchFamily="18" charset="2"/>
              <a:buNone/>
            </a:pPr>
            <a:endParaRPr lang="tr-TR" dirty="0">
              <a:latin typeface="Times New Roman" pitchFamily="18" charset="0"/>
              <a:cs typeface="Times New Roman" pitchFamily="18" charset="0"/>
            </a:endParaRPr>
          </a:p>
          <a:p>
            <a:pPr algn="just" eaLnBrk="1" hangingPunct="1">
              <a:buFont typeface="Wingdings 2" pitchFamily="18" charset="2"/>
              <a:buNone/>
            </a:pPr>
            <a:r>
              <a:rPr lang="tr-TR" dirty="0"/>
              <a:t/>
            </a:r>
            <a:br>
              <a:rPr lang="tr-TR" dirty="0"/>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C762F048-225B-40CF-83E8-903F7617FDD7}" type="slidenum">
              <a:rPr lang="tr-TR" smtClean="0"/>
              <a:pPr>
                <a:defRPr/>
              </a:pPr>
              <a:t>18</a:t>
            </a:fld>
            <a:endParaRPr lang="tr-TR"/>
          </a:p>
        </p:txBody>
      </p:sp>
      <p:pic>
        <p:nvPicPr>
          <p:cNvPr id="22532" name="Picture 2" descr="C:\Users\acer\Desktop\2.jpg"/>
          <p:cNvPicPr>
            <a:picLocks noChangeAspect="1" noChangeArrowheads="1"/>
          </p:cNvPicPr>
          <p:nvPr/>
        </p:nvPicPr>
        <p:blipFill>
          <a:blip r:embed="rId2" cstate="print"/>
          <a:srcRect/>
          <a:stretch>
            <a:fillRect/>
          </a:stretch>
        </p:blipFill>
        <p:spPr bwMode="auto">
          <a:xfrm>
            <a:off x="1763713" y="549275"/>
            <a:ext cx="5761037" cy="4314825"/>
          </a:xfrm>
          <a:prstGeom prst="rect">
            <a:avLst/>
          </a:prstGeom>
          <a:noFill/>
          <a:ln w="9525">
            <a:noFill/>
            <a:miter lim="800000"/>
            <a:headEnd/>
            <a:tailEnd/>
          </a:ln>
        </p:spPr>
      </p:pic>
    </p:spTree>
  </p:cSld>
  <p:clrMapOvr>
    <a:masterClrMapping/>
  </p:clrMapOvr>
  <p:transition spd="slow" advTm="60000">
    <p:wipe dir="r"/>
    <p:sndAc>
      <p:end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2 İçerik Yer Tutucusu"/>
          <p:cNvSpPr>
            <a:spLocks noGrp="1"/>
          </p:cNvSpPr>
          <p:nvPr>
            <p:ph idx="1"/>
          </p:nvPr>
        </p:nvSpPr>
        <p:spPr>
          <a:xfrm>
            <a:off x="323850" y="692150"/>
            <a:ext cx="8569325" cy="5689600"/>
          </a:xfrm>
        </p:spPr>
        <p:txBody>
          <a:bodyPr/>
          <a:lstStyle/>
          <a:p>
            <a:pPr algn="ctr" eaLnBrk="1" hangingPunct="1">
              <a:buFont typeface="Wingdings 2" pitchFamily="18" charset="2"/>
              <a:buNone/>
            </a:pPr>
            <a:r>
              <a:rPr lang="tr-TR" sz="5000" b="1" dirty="0">
                <a:solidFill>
                  <a:schemeClr val="accent1"/>
                </a:solidFill>
                <a:latin typeface="Garamond" panose="02020404030301010803" pitchFamily="18" charset="0"/>
                <a:cs typeface="Times New Roman" pitchFamily="18" charset="0"/>
              </a:rPr>
              <a:t>Hoşgörü İle İlgili Özlü Sözler</a:t>
            </a:r>
          </a:p>
          <a:p>
            <a:pPr algn="just">
              <a:buFont typeface="Wingdings 2" pitchFamily="18" charset="2"/>
              <a:buNone/>
            </a:pPr>
            <a:r>
              <a:rPr lang="tr-TR" dirty="0">
                <a:latin typeface="Garamond" panose="02020404030301010803" pitchFamily="18" charset="0"/>
                <a:cs typeface="Times New Roman" pitchFamily="18" charset="0"/>
              </a:rPr>
              <a:t>	</a:t>
            </a:r>
            <a:br>
              <a:rPr lang="tr-TR" dirty="0">
                <a:latin typeface="Garamond" panose="02020404030301010803" pitchFamily="18" charset="0"/>
                <a:cs typeface="Times New Roman" pitchFamily="18" charset="0"/>
              </a:rPr>
            </a:br>
            <a:r>
              <a:rPr lang="tr-TR" dirty="0">
                <a:latin typeface="Garamond" panose="02020404030301010803" pitchFamily="18" charset="0"/>
                <a:cs typeface="Times New Roman" pitchFamily="18" charset="0"/>
              </a:rPr>
              <a:t>Başkalarının iyiliği için uğraşan bir kişi, kendi iyiliğini de garanti altına almıştır.</a:t>
            </a:r>
          </a:p>
          <a:p>
            <a:pPr algn="just">
              <a:buFont typeface="Wingdings 2" pitchFamily="18" charset="2"/>
              <a:buNone/>
            </a:pPr>
            <a:r>
              <a:rPr lang="tr-TR" dirty="0">
                <a:latin typeface="Garamond" panose="02020404030301010803" pitchFamily="18" charset="0"/>
                <a:cs typeface="Times New Roman" pitchFamily="18" charset="0"/>
              </a:rPr>
              <a:t>								</a:t>
            </a:r>
            <a:r>
              <a:rPr lang="tr-TR" dirty="0" err="1">
                <a:latin typeface="Garamond" panose="02020404030301010803" pitchFamily="18" charset="0"/>
                <a:cs typeface="Times New Roman" pitchFamily="18" charset="0"/>
              </a:rPr>
              <a:t>Confucius</a:t>
            </a:r>
            <a:r>
              <a:rPr lang="tr-TR" dirty="0">
                <a:latin typeface="Garamond" panose="02020404030301010803" pitchFamily="18" charset="0"/>
                <a:cs typeface="Times New Roman" pitchFamily="18" charset="0"/>
              </a:rPr>
              <a:t/>
            </a:r>
            <a:br>
              <a:rPr lang="tr-TR" dirty="0">
                <a:latin typeface="Garamond" panose="02020404030301010803" pitchFamily="18" charset="0"/>
                <a:cs typeface="Times New Roman" pitchFamily="18" charset="0"/>
              </a:rPr>
            </a:br>
            <a:endParaRPr lang="tr-TR" dirty="0">
              <a:latin typeface="Garamond" panose="02020404030301010803" pitchFamily="18" charset="0"/>
              <a:cs typeface="Times New Roman" pitchFamily="18" charset="0"/>
            </a:endParaRPr>
          </a:p>
          <a:p>
            <a:pPr algn="just">
              <a:buFont typeface="Wingdings 2" pitchFamily="18" charset="2"/>
              <a:buNone/>
            </a:pPr>
            <a:r>
              <a:rPr lang="tr-TR" dirty="0">
                <a:latin typeface="Garamond" panose="02020404030301010803" pitchFamily="18" charset="0"/>
                <a:cs typeface="Times New Roman" pitchFamily="18" charset="0"/>
              </a:rPr>
              <a:t/>
            </a:r>
            <a:br>
              <a:rPr lang="tr-TR" dirty="0">
                <a:latin typeface="Garamond" panose="02020404030301010803" pitchFamily="18" charset="0"/>
                <a:cs typeface="Times New Roman" pitchFamily="18" charset="0"/>
              </a:rPr>
            </a:br>
            <a:r>
              <a:rPr lang="tr-TR" dirty="0">
                <a:latin typeface="Garamond" panose="02020404030301010803" pitchFamily="18" charset="0"/>
                <a:cs typeface="Times New Roman" pitchFamily="18" charset="0"/>
              </a:rPr>
              <a:t>İki şeyi </a:t>
            </a:r>
            <a:r>
              <a:rPr lang="tr-TR" dirty="0" err="1">
                <a:latin typeface="Garamond" panose="02020404030301010803" pitchFamily="18" charset="0"/>
                <a:cs typeface="Times New Roman" pitchFamily="18" charset="0"/>
              </a:rPr>
              <a:t>unut;yaptığın</a:t>
            </a:r>
            <a:r>
              <a:rPr lang="tr-TR" dirty="0">
                <a:latin typeface="Garamond" panose="02020404030301010803" pitchFamily="18" charset="0"/>
                <a:cs typeface="Times New Roman" pitchFamily="18" charset="0"/>
              </a:rPr>
              <a:t> iyiliği ve gördüğün kötülüğü. </a:t>
            </a:r>
          </a:p>
          <a:p>
            <a:pPr algn="just">
              <a:buFont typeface="Wingdings 2" pitchFamily="18" charset="2"/>
              <a:buNone/>
            </a:pPr>
            <a:r>
              <a:rPr lang="tr-TR" dirty="0">
                <a:latin typeface="Garamond" panose="02020404030301010803" pitchFamily="18" charset="0"/>
                <a:cs typeface="Times New Roman" pitchFamily="18" charset="0"/>
              </a:rPr>
              <a:t>						        Lokman Hekim</a:t>
            </a:r>
          </a:p>
          <a:p>
            <a:pPr algn="just">
              <a:buFont typeface="Wingdings 2" pitchFamily="18" charset="2"/>
              <a:buNone/>
            </a:pP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endParaRPr lang="tr-TR" dirty="0">
              <a:latin typeface="Times New Roman" pitchFamily="18" charset="0"/>
              <a:cs typeface="Times New Roman" pitchFamily="18" charset="0"/>
            </a:endParaRPr>
          </a:p>
          <a:p>
            <a:pPr algn="just" eaLnBrk="1" hangingPunct="1">
              <a:buFont typeface="Wingdings 2" pitchFamily="18" charset="2"/>
              <a:buNone/>
            </a:pPr>
            <a:endParaRPr lang="tr-TR" dirty="0">
              <a:latin typeface="Times New Roman" pitchFamily="18" charset="0"/>
              <a:cs typeface="Times New Roman" pitchFamily="18" charset="0"/>
            </a:endParaRPr>
          </a:p>
          <a:p>
            <a:pPr algn="just" eaLnBrk="1" hangingPunct="1">
              <a:buFont typeface="Wingdings 2" pitchFamily="18" charset="2"/>
              <a:buNone/>
            </a:pPr>
            <a:r>
              <a:rPr lang="tr-TR" dirty="0"/>
              <a:t/>
            </a:r>
            <a:br>
              <a:rPr lang="tr-TR" dirty="0"/>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862794F1-859A-4030-8481-0B296AB8BA5A}" type="slidenum">
              <a:rPr lang="tr-TR" smtClean="0"/>
              <a:pPr>
                <a:defRPr/>
              </a:pPr>
              <a:t>19</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layt Numarası Yer Tutucusu"/>
          <p:cNvSpPr>
            <a:spLocks noGrp="1"/>
          </p:cNvSpPr>
          <p:nvPr>
            <p:ph type="sldNum" sz="quarter" idx="12"/>
          </p:nvPr>
        </p:nvSpPr>
        <p:spPr/>
        <p:txBody>
          <a:bodyPr/>
          <a:lstStyle/>
          <a:p>
            <a:pPr>
              <a:defRPr/>
            </a:pPr>
            <a:fld id="{D14DC5A3-B797-4F7F-9BDA-C5044688959D}" type="slidenum">
              <a:rPr lang="tr-TR" smtClean="0"/>
              <a:pPr>
                <a:defRPr/>
              </a:pPr>
              <a:t>2</a:t>
            </a:fld>
            <a:endParaRPr lang="tr-TR"/>
          </a:p>
        </p:txBody>
      </p:sp>
      <p:sp>
        <p:nvSpPr>
          <p:cNvPr id="6147" name="7 Metin kutusu"/>
          <p:cNvSpPr txBox="1">
            <a:spLocks noChangeArrowheads="1"/>
          </p:cNvSpPr>
          <p:nvPr/>
        </p:nvSpPr>
        <p:spPr bwMode="auto">
          <a:xfrm>
            <a:off x="5724525" y="3068637"/>
            <a:ext cx="2808288" cy="1754187"/>
          </a:xfrm>
          <a:prstGeom prst="rect">
            <a:avLst/>
          </a:prstGeom>
          <a:noFill/>
          <a:ln w="9525">
            <a:noFill/>
            <a:miter lim="800000"/>
            <a:headEnd/>
            <a:tailEnd/>
          </a:ln>
        </p:spPr>
        <p:txBody>
          <a:bodyPr>
            <a:spAutoFit/>
          </a:bodyPr>
          <a:lstStyle/>
          <a:p>
            <a:pPr algn="ctr"/>
            <a:r>
              <a:rPr lang="tr-TR" sz="3600" b="1" dirty="0">
                <a:solidFill>
                  <a:srgbClr val="FF0000"/>
                </a:solidFill>
                <a:latin typeface="Garamond" panose="02020404030301010803" pitchFamily="18" charset="0"/>
              </a:rPr>
              <a:t>Hoşgörü, el ele vermektir</a:t>
            </a:r>
            <a:r>
              <a:rPr lang="tr-TR" sz="3600" b="1" dirty="0">
                <a:solidFill>
                  <a:srgbClr val="FF0000"/>
                </a:solidFill>
                <a:latin typeface="Hand writing Mutlu" pitchFamily="2" charset="0"/>
              </a:rPr>
              <a:t>.</a:t>
            </a:r>
          </a:p>
        </p:txBody>
      </p:sp>
      <p:pic>
        <p:nvPicPr>
          <p:cNvPr id="6148" name="Picture 3" descr="C:\Users\acer\Desktop\4.jpg"/>
          <p:cNvPicPr>
            <a:picLocks noChangeAspect="1" noChangeArrowheads="1"/>
          </p:cNvPicPr>
          <p:nvPr/>
        </p:nvPicPr>
        <p:blipFill>
          <a:blip r:embed="rId2" cstate="print"/>
          <a:srcRect/>
          <a:stretch>
            <a:fillRect/>
          </a:stretch>
        </p:blipFill>
        <p:spPr bwMode="auto">
          <a:xfrm>
            <a:off x="684213" y="1052513"/>
            <a:ext cx="4824412" cy="4889500"/>
          </a:xfrm>
          <a:prstGeom prst="rect">
            <a:avLst/>
          </a:prstGeom>
          <a:noFill/>
          <a:ln w="9525">
            <a:noFill/>
            <a:miter lim="800000"/>
            <a:headEnd/>
            <a:tailEnd/>
          </a:ln>
        </p:spPr>
      </p:pic>
    </p:spTree>
  </p:cSld>
  <p:clrMapOvr>
    <a:masterClrMapping/>
  </p:clrMapOvr>
  <p:transition spd="slow" advTm="60000">
    <p:wipe dir="r"/>
    <p:sndAc>
      <p:end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2 İçerik Yer Tutucusu"/>
          <p:cNvSpPr>
            <a:spLocks noGrp="1"/>
          </p:cNvSpPr>
          <p:nvPr>
            <p:ph idx="1"/>
          </p:nvPr>
        </p:nvSpPr>
        <p:spPr>
          <a:xfrm>
            <a:off x="323850" y="4508500"/>
            <a:ext cx="8569325" cy="1800225"/>
          </a:xfrm>
        </p:spPr>
        <p:txBody>
          <a:bodyPr/>
          <a:lstStyle/>
          <a:p>
            <a:pPr algn="ctr" eaLnBrk="1" hangingPunct="1">
              <a:buFont typeface="Wingdings 2" pitchFamily="18" charset="2"/>
              <a:buNone/>
            </a:pPr>
            <a:r>
              <a:rPr lang="tr-TR" dirty="0"/>
              <a:t>	</a:t>
            </a:r>
            <a:r>
              <a:rPr lang="tr-TR" sz="4000" dirty="0">
                <a:solidFill>
                  <a:srgbClr val="FF0000"/>
                </a:solidFill>
                <a:latin typeface="Garamond" panose="02020404030301010803" pitchFamily="18" charset="0"/>
                <a:cs typeface="Times New Roman" pitchFamily="18" charset="0"/>
              </a:rPr>
              <a:t>Hoşgörü, farklı dinden insanların bir arada yaşaması demektir.</a:t>
            </a:r>
          </a:p>
          <a:p>
            <a:pPr algn="just" eaLnBrk="1" hangingPunct="1">
              <a:buFont typeface="Wingdings 2" pitchFamily="18" charset="2"/>
              <a:buNone/>
            </a:pPr>
            <a:endParaRPr lang="tr-TR" sz="4000" dirty="0">
              <a:latin typeface="Times New Roman" pitchFamily="18" charset="0"/>
              <a:cs typeface="Times New Roman" pitchFamily="18" charset="0"/>
            </a:endParaRPr>
          </a:p>
          <a:p>
            <a:pPr algn="just" eaLnBrk="1" hangingPunct="1">
              <a:buFont typeface="Wingdings 2" pitchFamily="18" charset="2"/>
              <a:buNone/>
            </a:pPr>
            <a:endParaRPr lang="tr-TR" dirty="0">
              <a:latin typeface="Times New Roman" pitchFamily="18" charset="0"/>
              <a:cs typeface="Times New Roman" pitchFamily="18" charset="0"/>
            </a:endParaRPr>
          </a:p>
          <a:p>
            <a:pPr algn="just" eaLnBrk="1" hangingPunct="1">
              <a:buFont typeface="Wingdings 2" pitchFamily="18" charset="2"/>
              <a:buNone/>
            </a:pPr>
            <a:r>
              <a:rPr lang="tr-TR" dirty="0"/>
              <a:t/>
            </a:r>
            <a:br>
              <a:rPr lang="tr-TR" dirty="0"/>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31BEC453-CAF0-47FD-97A2-7CD1D0D967D6}" type="slidenum">
              <a:rPr lang="tr-TR" smtClean="0"/>
              <a:pPr>
                <a:defRPr/>
              </a:pPr>
              <a:t>20</a:t>
            </a:fld>
            <a:endParaRPr lang="tr-TR"/>
          </a:p>
        </p:txBody>
      </p:sp>
      <p:pic>
        <p:nvPicPr>
          <p:cNvPr id="24580" name="Picture 2" descr="C:\Users\acer\Desktop\3.jpg"/>
          <p:cNvPicPr>
            <a:picLocks noChangeAspect="1" noChangeArrowheads="1"/>
          </p:cNvPicPr>
          <p:nvPr/>
        </p:nvPicPr>
        <p:blipFill>
          <a:blip r:embed="rId2" cstate="print"/>
          <a:srcRect/>
          <a:stretch>
            <a:fillRect/>
          </a:stretch>
        </p:blipFill>
        <p:spPr bwMode="auto">
          <a:xfrm>
            <a:off x="1009650" y="549275"/>
            <a:ext cx="7162800" cy="3959225"/>
          </a:xfrm>
          <a:prstGeom prst="rect">
            <a:avLst/>
          </a:prstGeom>
          <a:noFill/>
          <a:ln w="9525">
            <a:noFill/>
            <a:miter lim="800000"/>
            <a:headEnd/>
            <a:tailEnd/>
          </a:ln>
        </p:spPr>
      </p:pic>
    </p:spTree>
  </p:cSld>
  <p:clrMapOvr>
    <a:masterClrMapping/>
  </p:clrMapOvr>
  <p:transition spd="slow" advTm="60000">
    <p:wipe dir="r"/>
    <p:sndAc>
      <p:end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2 İçerik Yer Tutucusu"/>
          <p:cNvSpPr>
            <a:spLocks noGrp="1"/>
          </p:cNvSpPr>
          <p:nvPr>
            <p:ph idx="1"/>
          </p:nvPr>
        </p:nvSpPr>
        <p:spPr>
          <a:xfrm>
            <a:off x="323850" y="692150"/>
            <a:ext cx="8569325" cy="5689600"/>
          </a:xfrm>
        </p:spPr>
        <p:txBody>
          <a:bodyPr/>
          <a:lstStyle/>
          <a:p>
            <a:pPr algn="ctr" eaLnBrk="1" hangingPunct="1">
              <a:buFont typeface="Wingdings 2" pitchFamily="18" charset="2"/>
              <a:buNone/>
            </a:pPr>
            <a:r>
              <a:rPr lang="tr-TR" sz="5000" b="1" dirty="0">
                <a:solidFill>
                  <a:schemeClr val="accent1"/>
                </a:solidFill>
                <a:latin typeface="Garamond" panose="02020404030301010803" pitchFamily="18" charset="0"/>
                <a:cs typeface="Times New Roman" pitchFamily="18" charset="0"/>
              </a:rPr>
              <a:t>Hoşgörü İle İlgili Özlü Sözler</a:t>
            </a:r>
          </a:p>
          <a:p>
            <a:pPr>
              <a:buFont typeface="Wingdings 2" pitchFamily="18" charset="2"/>
              <a:buNone/>
            </a:pPr>
            <a:r>
              <a:rPr lang="tr-TR" dirty="0">
                <a:latin typeface="Garamond" panose="02020404030301010803" pitchFamily="18" charset="0"/>
                <a:cs typeface="Times New Roman" pitchFamily="18" charset="0"/>
              </a:rPr>
              <a:t>	</a:t>
            </a:r>
            <a:br>
              <a:rPr lang="tr-TR" dirty="0">
                <a:latin typeface="Garamond" panose="02020404030301010803" pitchFamily="18" charset="0"/>
                <a:cs typeface="Times New Roman" pitchFamily="18" charset="0"/>
              </a:rPr>
            </a:br>
            <a:r>
              <a:rPr lang="tr-TR" dirty="0">
                <a:latin typeface="Garamond" panose="02020404030301010803" pitchFamily="18" charset="0"/>
                <a:cs typeface="Times New Roman" pitchFamily="18" charset="0"/>
              </a:rPr>
              <a:t/>
            </a:r>
            <a:br>
              <a:rPr lang="tr-TR" dirty="0">
                <a:latin typeface="Garamond" panose="02020404030301010803" pitchFamily="18" charset="0"/>
                <a:cs typeface="Times New Roman" pitchFamily="18" charset="0"/>
              </a:rPr>
            </a:br>
            <a:r>
              <a:rPr lang="tr-TR" dirty="0">
                <a:latin typeface="Garamond" panose="02020404030301010803" pitchFamily="18" charset="0"/>
                <a:cs typeface="Times New Roman" pitchFamily="18" charset="0"/>
              </a:rPr>
              <a:t>Hayattan hoşnut olun, çünkü size sevmek, çalışmak, oynamak ve yıldızlara bakma şansı veriyor.</a:t>
            </a:r>
          </a:p>
          <a:p>
            <a:pPr>
              <a:buFont typeface="Wingdings 2" pitchFamily="18" charset="2"/>
              <a:buNone/>
            </a:pPr>
            <a:r>
              <a:rPr lang="tr-TR" dirty="0">
                <a:latin typeface="Garamond" panose="02020404030301010803" pitchFamily="18" charset="0"/>
                <a:cs typeface="Times New Roman" pitchFamily="18" charset="0"/>
              </a:rPr>
              <a:t>								Henry </a:t>
            </a:r>
            <a:r>
              <a:rPr lang="tr-TR" dirty="0" err="1">
                <a:latin typeface="Garamond" panose="02020404030301010803" pitchFamily="18" charset="0"/>
                <a:cs typeface="Times New Roman" pitchFamily="18" charset="0"/>
              </a:rPr>
              <a:t>Dyke</a:t>
            </a:r>
            <a:endParaRPr lang="tr-TR" b="1" dirty="0">
              <a:latin typeface="Garamond" panose="02020404030301010803"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4BDC1009-737D-46D4-96A0-19A3E8055E4B}" type="slidenum">
              <a:rPr lang="tr-TR" smtClean="0"/>
              <a:pPr>
                <a:defRPr/>
              </a:pPr>
              <a:t>21</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2 İçerik Yer Tutucusu"/>
          <p:cNvSpPr>
            <a:spLocks noGrp="1"/>
          </p:cNvSpPr>
          <p:nvPr>
            <p:ph idx="1"/>
          </p:nvPr>
        </p:nvSpPr>
        <p:spPr>
          <a:xfrm>
            <a:off x="323850" y="692150"/>
            <a:ext cx="8569325" cy="5689600"/>
          </a:xfrm>
        </p:spPr>
        <p:txBody>
          <a:bodyPr/>
          <a:lstStyle/>
          <a:p>
            <a:pPr algn="ctr" eaLnBrk="1" hangingPunct="1">
              <a:buFont typeface="Wingdings 2" pitchFamily="18" charset="2"/>
              <a:buNone/>
            </a:pPr>
            <a:r>
              <a:rPr lang="tr-TR" sz="3200" b="1" dirty="0">
                <a:solidFill>
                  <a:schemeClr val="accent1"/>
                </a:solidFill>
                <a:latin typeface="Garamond" panose="02020404030301010803" pitchFamily="18" charset="0"/>
                <a:cs typeface="Times New Roman" pitchFamily="18" charset="0"/>
              </a:rPr>
              <a:t>Yardımlaşma Nedir?</a:t>
            </a:r>
          </a:p>
          <a:p>
            <a:pPr>
              <a:buFont typeface="Wingdings 2" pitchFamily="18" charset="2"/>
              <a:buNone/>
            </a:pPr>
            <a:endParaRPr lang="tr-TR" sz="3200" dirty="0">
              <a:latin typeface="Garamond" panose="02020404030301010803" pitchFamily="18" charset="0"/>
              <a:cs typeface="Times New Roman" pitchFamily="18" charset="0"/>
            </a:endParaRPr>
          </a:p>
          <a:p>
            <a:pPr algn="just">
              <a:buFont typeface="Wingdings 2" pitchFamily="18" charset="2"/>
              <a:buNone/>
            </a:pPr>
            <a:r>
              <a:rPr lang="tr-TR" sz="3200" dirty="0">
                <a:latin typeface="Garamond" panose="02020404030301010803" pitchFamily="18" charset="0"/>
                <a:cs typeface="Times New Roman" pitchFamily="18" charset="0"/>
              </a:rPr>
              <a:t>		Yardımlaşma ve yardımseverlik, önemli ve yaygın bir toplumsal değerdir. Toplumsal hayatta karşılaşılan ve </a:t>
            </a:r>
            <a:r>
              <a:rPr lang="tr-TR" sz="3200" b="1" dirty="0">
                <a:latin typeface="Garamond" panose="02020404030301010803" pitchFamily="18" charset="0"/>
                <a:cs typeface="Times New Roman" pitchFamily="18" charset="0"/>
              </a:rPr>
              <a:t>çözümünde</a:t>
            </a:r>
            <a:r>
              <a:rPr lang="tr-TR" sz="3200" dirty="0">
                <a:latin typeface="Garamond" panose="02020404030301010803" pitchFamily="18" charset="0"/>
                <a:cs typeface="Times New Roman" pitchFamily="18" charset="0"/>
              </a:rPr>
              <a:t> zorlanılan problemler, yardımlaşma yoluyla kolaylıkla çözülür. </a:t>
            </a:r>
          </a:p>
          <a:p>
            <a:pPr>
              <a:buFont typeface="Wingdings 2" pitchFamily="18" charset="2"/>
              <a:buNone/>
            </a:pPr>
            <a:r>
              <a:rPr lang="tr-TR" sz="3200" dirty="0">
                <a:latin typeface="Garamond" panose="02020404030301010803" pitchFamily="18" charset="0"/>
                <a:cs typeface="Times New Roman" pitchFamily="18" charset="0"/>
              </a:rPr>
              <a:t>	İnsanlar çok </a:t>
            </a:r>
            <a:r>
              <a:rPr lang="tr-TR" sz="3200" b="1" dirty="0">
                <a:latin typeface="Garamond" panose="02020404030301010803" pitchFamily="18" charset="0"/>
                <a:cs typeface="Times New Roman" pitchFamily="18" charset="0"/>
              </a:rPr>
              <a:t>farklı</a:t>
            </a:r>
            <a:r>
              <a:rPr lang="tr-TR" sz="3200" dirty="0">
                <a:latin typeface="Garamond" panose="02020404030301010803" pitchFamily="18" charset="0"/>
                <a:cs typeface="Times New Roman" pitchFamily="18" charset="0"/>
              </a:rPr>
              <a:t> konularda birilerine yardım edebilirler. </a:t>
            </a:r>
          </a:p>
          <a:p>
            <a:pPr>
              <a:buFont typeface="Wingdings 2" pitchFamily="18" charset="2"/>
              <a:buNone/>
            </a:pPr>
            <a:r>
              <a:rPr lang="tr-TR" sz="3200" dirty="0">
                <a:latin typeface="Garamond" panose="02020404030301010803" pitchFamily="18" charset="0"/>
                <a:cs typeface="Times New Roman" pitchFamily="18" charset="0"/>
              </a:rPr>
              <a:t>	Yardım ilişkisinde taraflardan birisini yardımsever, diğer tarafı ise yardıma muhtaç kesim oluşturur.</a:t>
            </a:r>
            <a:r>
              <a:rPr lang="tr-TR" dirty="0"/>
              <a:t/>
            </a:r>
            <a:br>
              <a:rPr lang="tr-TR" dirty="0"/>
            </a:br>
            <a:endParaRPr lang="tr-TR" dirty="0"/>
          </a:p>
          <a:p>
            <a:pPr algn="just">
              <a:buFont typeface="Wingdings 2" pitchFamily="18" charset="2"/>
              <a:buNone/>
            </a:pP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endParaRPr lang="tr-TR" dirty="0">
              <a:latin typeface="Times New Roman" pitchFamily="18" charset="0"/>
              <a:cs typeface="Times New Roman" pitchFamily="18" charset="0"/>
            </a:endParaRPr>
          </a:p>
          <a:p>
            <a:pPr algn="just" eaLnBrk="1" hangingPunct="1">
              <a:buFont typeface="Wingdings 2" pitchFamily="18" charset="2"/>
              <a:buNone/>
            </a:pPr>
            <a:endParaRPr lang="tr-TR" dirty="0">
              <a:latin typeface="Times New Roman" pitchFamily="18" charset="0"/>
              <a:cs typeface="Times New Roman" pitchFamily="18" charset="0"/>
            </a:endParaRPr>
          </a:p>
          <a:p>
            <a:pPr algn="just" eaLnBrk="1" hangingPunct="1">
              <a:buFont typeface="Wingdings 2" pitchFamily="18" charset="2"/>
              <a:buNone/>
            </a:pPr>
            <a:r>
              <a:rPr lang="tr-TR" dirty="0"/>
              <a:t/>
            </a:r>
            <a:br>
              <a:rPr lang="tr-TR" dirty="0"/>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23CD1DA9-B327-4F4D-A99D-FC4F827B9E4D}" type="slidenum">
              <a:rPr lang="tr-TR" smtClean="0"/>
              <a:pPr>
                <a:defRPr/>
              </a:pPr>
              <a:t>22</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2 İçerik Yer Tutucusu"/>
          <p:cNvSpPr>
            <a:spLocks noGrp="1"/>
          </p:cNvSpPr>
          <p:nvPr>
            <p:ph idx="1"/>
          </p:nvPr>
        </p:nvSpPr>
        <p:spPr>
          <a:xfrm>
            <a:off x="323850" y="4941888"/>
            <a:ext cx="8569325" cy="1295400"/>
          </a:xfrm>
        </p:spPr>
        <p:txBody>
          <a:bodyPr/>
          <a:lstStyle/>
          <a:p>
            <a:pPr algn="ctr" eaLnBrk="1" hangingPunct="1">
              <a:buFont typeface="Wingdings 2" pitchFamily="18" charset="2"/>
              <a:buNone/>
            </a:pPr>
            <a:r>
              <a:rPr lang="tr-TR" dirty="0">
                <a:latin typeface="Garamond" panose="02020404030301010803" pitchFamily="18" charset="0"/>
              </a:rPr>
              <a:t>	</a:t>
            </a:r>
            <a:r>
              <a:rPr lang="tr-TR" sz="4000" dirty="0">
                <a:solidFill>
                  <a:srgbClr val="FF0000"/>
                </a:solidFill>
                <a:latin typeface="Garamond" panose="02020404030301010803" pitchFamily="18" charset="0"/>
                <a:cs typeface="Times New Roman" pitchFamily="18" charset="0"/>
              </a:rPr>
              <a:t>Yardımlaşma, tüm insanlığın ortak değeridir</a:t>
            </a:r>
            <a:r>
              <a:rPr lang="tr-TR" sz="4000" dirty="0">
                <a:solidFill>
                  <a:srgbClr val="FF0000"/>
                </a:solidFill>
                <a:latin typeface="Hand writing Mutlu" pitchFamily="2" charset="0"/>
                <a:cs typeface="Times New Roman" pitchFamily="18" charset="0"/>
              </a:rPr>
              <a:t>. </a:t>
            </a:r>
          </a:p>
          <a:p>
            <a:pPr algn="just" eaLnBrk="1" hangingPunct="1">
              <a:buFont typeface="Wingdings 2" pitchFamily="18" charset="2"/>
              <a:buNone/>
            </a:pPr>
            <a:endParaRPr lang="tr-TR" sz="4000" dirty="0">
              <a:latin typeface="Times New Roman" pitchFamily="18" charset="0"/>
              <a:cs typeface="Times New Roman" pitchFamily="18" charset="0"/>
            </a:endParaRPr>
          </a:p>
          <a:p>
            <a:pPr algn="just" eaLnBrk="1" hangingPunct="1">
              <a:buFont typeface="Wingdings 2" pitchFamily="18" charset="2"/>
              <a:buNone/>
            </a:pPr>
            <a:endParaRPr lang="tr-TR" dirty="0">
              <a:latin typeface="Times New Roman" pitchFamily="18" charset="0"/>
              <a:cs typeface="Times New Roman" pitchFamily="18" charset="0"/>
            </a:endParaRPr>
          </a:p>
          <a:p>
            <a:pPr algn="just" eaLnBrk="1" hangingPunct="1">
              <a:buFont typeface="Wingdings 2" pitchFamily="18" charset="2"/>
              <a:buNone/>
            </a:pPr>
            <a:r>
              <a:rPr lang="tr-TR" dirty="0"/>
              <a:t/>
            </a:r>
            <a:br>
              <a:rPr lang="tr-TR" dirty="0"/>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2289717C-69BA-4BB8-99BC-1B6C7C843D23}" type="slidenum">
              <a:rPr lang="tr-TR" smtClean="0"/>
              <a:pPr>
                <a:defRPr/>
              </a:pPr>
              <a:t>23</a:t>
            </a:fld>
            <a:endParaRPr lang="tr-TR"/>
          </a:p>
        </p:txBody>
      </p:sp>
      <p:pic>
        <p:nvPicPr>
          <p:cNvPr id="27652" name="Picture 2" descr="C:\Users\acer\Desktop\4.jpg"/>
          <p:cNvPicPr>
            <a:picLocks noChangeAspect="1" noChangeArrowheads="1"/>
          </p:cNvPicPr>
          <p:nvPr/>
        </p:nvPicPr>
        <p:blipFill>
          <a:blip r:embed="rId2" cstate="print"/>
          <a:srcRect/>
          <a:stretch>
            <a:fillRect/>
          </a:stretch>
        </p:blipFill>
        <p:spPr bwMode="auto">
          <a:xfrm>
            <a:off x="1692275" y="692150"/>
            <a:ext cx="5975350" cy="3978275"/>
          </a:xfrm>
          <a:prstGeom prst="rect">
            <a:avLst/>
          </a:prstGeom>
          <a:noFill/>
          <a:ln w="9525">
            <a:noFill/>
            <a:miter lim="800000"/>
            <a:headEnd/>
            <a:tailEnd/>
          </a:ln>
        </p:spPr>
      </p:pic>
    </p:spTree>
  </p:cSld>
  <p:clrMapOvr>
    <a:masterClrMapping/>
  </p:clrMapOvr>
  <p:transition spd="slow" advTm="60000">
    <p:wipe dir="r"/>
    <p:sndAc>
      <p:end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2 İçerik Yer Tutucusu"/>
          <p:cNvSpPr>
            <a:spLocks noGrp="1"/>
          </p:cNvSpPr>
          <p:nvPr>
            <p:ph idx="1"/>
          </p:nvPr>
        </p:nvSpPr>
        <p:spPr>
          <a:xfrm>
            <a:off x="323850" y="692150"/>
            <a:ext cx="8569325" cy="5689600"/>
          </a:xfrm>
        </p:spPr>
        <p:txBody>
          <a:bodyPr/>
          <a:lstStyle/>
          <a:p>
            <a:pPr algn="ctr">
              <a:buFont typeface="Wingdings 2" pitchFamily="18" charset="2"/>
              <a:buNone/>
            </a:pPr>
            <a:r>
              <a:rPr lang="tr-TR" b="1" dirty="0">
                <a:latin typeface="Garamond" panose="02020404030301010803" pitchFamily="18" charset="0"/>
              </a:rPr>
              <a:t> </a:t>
            </a:r>
            <a:r>
              <a:rPr lang="tr-TR" sz="3200" b="1" dirty="0">
                <a:solidFill>
                  <a:schemeClr val="accent1"/>
                </a:solidFill>
                <a:latin typeface="Garamond" panose="02020404030301010803" pitchFamily="18" charset="0"/>
                <a:cs typeface="Times New Roman" pitchFamily="18" charset="0"/>
              </a:rPr>
              <a:t>Yardımın İnsanların ve Toplumların Yaşamlarındaki yaptığı değişiklikler</a:t>
            </a:r>
            <a:r>
              <a:rPr lang="tr-TR" b="1" dirty="0">
                <a:solidFill>
                  <a:schemeClr val="accent1"/>
                </a:solidFill>
                <a:latin typeface="Garamond" panose="02020404030301010803" pitchFamily="18" charset="0"/>
              </a:rPr>
              <a:t>.</a:t>
            </a:r>
          </a:p>
          <a:p>
            <a:pPr algn="ctr">
              <a:buFont typeface="Wingdings 2" pitchFamily="18" charset="2"/>
              <a:buNone/>
            </a:pPr>
            <a:endParaRPr lang="tr-TR" dirty="0">
              <a:latin typeface="Garamond" panose="02020404030301010803" pitchFamily="18" charset="0"/>
            </a:endParaRPr>
          </a:p>
          <a:p>
            <a:pPr algn="just"/>
            <a:r>
              <a:rPr lang="tr-TR" dirty="0">
                <a:latin typeface="Garamond" panose="02020404030301010803" pitchFamily="18" charset="0"/>
                <a:cs typeface="Times New Roman" pitchFamily="18" charset="0"/>
              </a:rPr>
              <a:t>Yardımla yoksullar korunmuş olur. Onlara yapılan maddi yardımlar, onların hırsızlık gibi kötü yollara sürüklenmesini engeller.</a:t>
            </a:r>
          </a:p>
          <a:p>
            <a:pPr algn="just"/>
            <a:endParaRPr lang="tr-TR" dirty="0">
              <a:latin typeface="Garamond" panose="02020404030301010803" pitchFamily="18" charset="0"/>
              <a:cs typeface="Times New Roman" pitchFamily="18" charset="0"/>
            </a:endParaRPr>
          </a:p>
          <a:p>
            <a:pPr algn="just"/>
            <a:r>
              <a:rPr lang="tr-TR" dirty="0">
                <a:latin typeface="Garamond" panose="02020404030301010803" pitchFamily="18" charset="0"/>
                <a:cs typeface="Times New Roman" pitchFamily="18" charset="0"/>
              </a:rPr>
              <a:t>Yardım yapanla yapılan arasında sevgi ve ülfet doğar. Yardımla topluma kazandırılan insanlar kin, </a:t>
            </a:r>
            <a:r>
              <a:rPr lang="tr-TR" dirty="0" err="1">
                <a:latin typeface="Garamond" panose="02020404030301010803" pitchFamily="18" charset="0"/>
                <a:cs typeface="Times New Roman" pitchFamily="18" charset="0"/>
              </a:rPr>
              <a:t>hased</a:t>
            </a:r>
            <a:r>
              <a:rPr lang="tr-TR" dirty="0">
                <a:latin typeface="Garamond" panose="02020404030301010803" pitchFamily="18" charset="0"/>
                <a:cs typeface="Times New Roman" pitchFamily="18" charset="0"/>
              </a:rPr>
              <a:t>, düşmanlık gibi kötü huylardan kurtulur, kimsenin malında gözü olmaz.</a:t>
            </a:r>
          </a:p>
          <a:p>
            <a:pPr>
              <a:buFont typeface="Wingdings 2" pitchFamily="18" charset="2"/>
              <a:buNone/>
            </a:pPr>
            <a:endParaRPr lang="tr-TR" dirty="0">
              <a:latin typeface="Times New Roman" pitchFamily="18" charset="0"/>
              <a:cs typeface="Times New Roman" pitchFamily="18" charset="0"/>
            </a:endParaRPr>
          </a:p>
          <a:p>
            <a:pPr>
              <a:buFont typeface="Wingdings 2" pitchFamily="18" charset="2"/>
              <a:buNone/>
            </a:pPr>
            <a:endParaRPr lang="tr-TR" dirty="0">
              <a:latin typeface="Times New Roman" pitchFamily="18" charset="0"/>
              <a:cs typeface="Times New Roman" pitchFamily="18" charset="0"/>
            </a:endParaRPr>
          </a:p>
          <a:p>
            <a:pPr>
              <a:buFont typeface="Wingdings 2" pitchFamily="18" charset="2"/>
              <a:buNone/>
            </a:pPr>
            <a:endParaRPr lang="tr-TR" dirty="0">
              <a:latin typeface="Times New Roman" pitchFamily="18" charset="0"/>
              <a:cs typeface="Times New Roman" pitchFamily="18" charset="0"/>
            </a:endParaRPr>
          </a:p>
          <a:p>
            <a:pPr>
              <a:buFont typeface="Wingdings 2" pitchFamily="18" charset="2"/>
              <a:buNone/>
            </a:pPr>
            <a:r>
              <a:rPr lang="tr-TR" dirty="0"/>
              <a:t/>
            </a:r>
            <a:br>
              <a:rPr lang="tr-TR" dirty="0"/>
            </a:br>
            <a:endParaRPr lang="tr-TR" dirty="0"/>
          </a:p>
          <a:p>
            <a:pPr algn="just">
              <a:buFont typeface="Wingdings 2" pitchFamily="18" charset="2"/>
              <a:buNone/>
            </a:pP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endParaRPr lang="tr-TR" dirty="0">
              <a:latin typeface="Times New Roman" pitchFamily="18" charset="0"/>
              <a:cs typeface="Times New Roman" pitchFamily="18" charset="0"/>
            </a:endParaRPr>
          </a:p>
          <a:p>
            <a:pPr algn="just" eaLnBrk="1" hangingPunct="1">
              <a:buFont typeface="Wingdings 2" pitchFamily="18" charset="2"/>
              <a:buNone/>
            </a:pPr>
            <a:endParaRPr lang="tr-TR" dirty="0">
              <a:latin typeface="Times New Roman" pitchFamily="18" charset="0"/>
              <a:cs typeface="Times New Roman" pitchFamily="18" charset="0"/>
            </a:endParaRPr>
          </a:p>
          <a:p>
            <a:pPr algn="just" eaLnBrk="1" hangingPunct="1">
              <a:buFont typeface="Wingdings 2" pitchFamily="18" charset="2"/>
              <a:buNone/>
            </a:pPr>
            <a:r>
              <a:rPr lang="tr-TR" dirty="0"/>
              <a:t/>
            </a:r>
            <a:br>
              <a:rPr lang="tr-TR" dirty="0"/>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1EC03DB1-A7B3-468C-B973-589766E64084}" type="slidenum">
              <a:rPr lang="tr-TR" smtClean="0"/>
              <a:pPr>
                <a:defRPr/>
              </a:pPr>
              <a:t>24</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2 İçerik Yer Tutucusu"/>
          <p:cNvSpPr>
            <a:spLocks noGrp="1"/>
          </p:cNvSpPr>
          <p:nvPr>
            <p:ph idx="1"/>
          </p:nvPr>
        </p:nvSpPr>
        <p:spPr>
          <a:xfrm>
            <a:off x="4356100" y="2205038"/>
            <a:ext cx="4537075" cy="2303462"/>
          </a:xfrm>
        </p:spPr>
        <p:txBody>
          <a:bodyPr/>
          <a:lstStyle/>
          <a:p>
            <a:pPr algn="ctr" eaLnBrk="1" hangingPunct="1">
              <a:buFont typeface="Wingdings 2" pitchFamily="18" charset="2"/>
              <a:buNone/>
            </a:pPr>
            <a:r>
              <a:rPr lang="tr-TR" dirty="0"/>
              <a:t>	</a:t>
            </a:r>
            <a:r>
              <a:rPr lang="tr-TR" sz="4000" dirty="0">
                <a:solidFill>
                  <a:srgbClr val="0070C0"/>
                </a:solidFill>
                <a:latin typeface="Garamond" panose="02020404030301010803" pitchFamily="18" charset="0"/>
                <a:cs typeface="Times New Roman" pitchFamily="18" charset="0"/>
              </a:rPr>
              <a:t>Yardımlaşma, bir kap yemeği paylaşmaktır.</a:t>
            </a:r>
          </a:p>
          <a:p>
            <a:pPr algn="just" eaLnBrk="1" hangingPunct="1">
              <a:buFont typeface="Wingdings 2" pitchFamily="18" charset="2"/>
              <a:buNone/>
            </a:pPr>
            <a:endParaRPr lang="tr-TR" dirty="0">
              <a:latin typeface="Times New Roman" pitchFamily="18" charset="0"/>
              <a:cs typeface="Times New Roman" pitchFamily="18" charset="0"/>
            </a:endParaRPr>
          </a:p>
          <a:p>
            <a:pPr algn="just" eaLnBrk="1" hangingPunct="1">
              <a:buFont typeface="Wingdings 2" pitchFamily="18" charset="2"/>
              <a:buNone/>
            </a:pPr>
            <a:r>
              <a:rPr lang="tr-TR" dirty="0"/>
              <a:t/>
            </a:r>
            <a:br>
              <a:rPr lang="tr-TR" dirty="0"/>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9BF365F8-10C4-43CC-BB9E-ACCBF22C383F}" type="slidenum">
              <a:rPr lang="tr-TR" smtClean="0"/>
              <a:pPr>
                <a:defRPr/>
              </a:pPr>
              <a:t>25</a:t>
            </a:fld>
            <a:endParaRPr lang="tr-TR"/>
          </a:p>
        </p:txBody>
      </p:sp>
      <p:pic>
        <p:nvPicPr>
          <p:cNvPr id="29700" name="Picture 2" descr="C:\Users\acer\Desktop\8.jpg"/>
          <p:cNvPicPr>
            <a:picLocks noChangeAspect="1" noChangeArrowheads="1"/>
          </p:cNvPicPr>
          <p:nvPr/>
        </p:nvPicPr>
        <p:blipFill>
          <a:blip r:embed="rId2" cstate="print"/>
          <a:srcRect/>
          <a:stretch>
            <a:fillRect/>
          </a:stretch>
        </p:blipFill>
        <p:spPr bwMode="auto">
          <a:xfrm>
            <a:off x="539750" y="908050"/>
            <a:ext cx="3703638" cy="5184775"/>
          </a:xfrm>
          <a:prstGeom prst="rect">
            <a:avLst/>
          </a:prstGeom>
          <a:noFill/>
          <a:ln w="9525">
            <a:noFill/>
            <a:miter lim="800000"/>
            <a:headEnd/>
            <a:tailEnd/>
          </a:ln>
        </p:spPr>
      </p:pic>
    </p:spTree>
  </p:cSld>
  <p:clrMapOvr>
    <a:masterClrMapping/>
  </p:clrMapOvr>
  <p:transition spd="slow" advTm="60000">
    <p:wipe dir="r"/>
    <p:sndAc>
      <p:end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2 İçerik Yer Tutucusu"/>
          <p:cNvSpPr>
            <a:spLocks noGrp="1"/>
          </p:cNvSpPr>
          <p:nvPr>
            <p:ph idx="1"/>
          </p:nvPr>
        </p:nvSpPr>
        <p:spPr>
          <a:xfrm>
            <a:off x="323850" y="476250"/>
            <a:ext cx="8569325" cy="5905500"/>
          </a:xfrm>
        </p:spPr>
        <p:txBody>
          <a:bodyPr/>
          <a:lstStyle/>
          <a:p>
            <a:pPr algn="ctr">
              <a:buFont typeface="Wingdings 2" pitchFamily="18" charset="2"/>
              <a:buNone/>
            </a:pPr>
            <a:r>
              <a:rPr lang="tr-TR" b="1" dirty="0">
                <a:solidFill>
                  <a:schemeClr val="accent1"/>
                </a:solidFill>
                <a:latin typeface="Garamond" panose="02020404030301010803" pitchFamily="18" charset="0"/>
              </a:rPr>
              <a:t> </a:t>
            </a:r>
            <a:r>
              <a:rPr lang="tr-TR" sz="2800" b="1" dirty="0">
                <a:solidFill>
                  <a:schemeClr val="accent1"/>
                </a:solidFill>
                <a:latin typeface="Garamond" panose="02020404030301010803" pitchFamily="18" charset="0"/>
                <a:cs typeface="Times New Roman" pitchFamily="18" charset="0"/>
              </a:rPr>
              <a:t>Yardımın İnsanların ve Toplumların Yaşamlarındaki yaptığı değişiklikler</a:t>
            </a:r>
            <a:r>
              <a:rPr lang="tr-TR" sz="2800" b="1" dirty="0">
                <a:solidFill>
                  <a:schemeClr val="accent1"/>
                </a:solidFill>
                <a:latin typeface="Garamond" panose="02020404030301010803" pitchFamily="18" charset="0"/>
              </a:rPr>
              <a:t>.</a:t>
            </a:r>
          </a:p>
          <a:p>
            <a:pPr algn="ctr">
              <a:buFont typeface="Wingdings 2" pitchFamily="18" charset="2"/>
              <a:buNone/>
            </a:pPr>
            <a:endParaRPr lang="tr-TR" sz="2800" dirty="0">
              <a:latin typeface="Garamond" panose="02020404030301010803" pitchFamily="18" charset="0"/>
            </a:endParaRPr>
          </a:p>
          <a:p>
            <a:pPr algn="just"/>
            <a:r>
              <a:rPr lang="tr-TR" sz="2800" dirty="0">
                <a:latin typeface="Garamond" panose="02020404030301010803" pitchFamily="18" charset="0"/>
                <a:cs typeface="Times New Roman" pitchFamily="18" charset="0"/>
              </a:rPr>
              <a:t>Hz. Muhammed, </a:t>
            </a:r>
            <a:r>
              <a:rPr lang="tr-TR" sz="2800" dirty="0" err="1">
                <a:latin typeface="Garamond" panose="02020404030301010803" pitchFamily="18" charset="0"/>
                <a:cs typeface="Times New Roman" pitchFamily="18" charset="0"/>
              </a:rPr>
              <a:t>müslümanlara</a:t>
            </a:r>
            <a:r>
              <a:rPr lang="tr-TR" sz="2800" dirty="0">
                <a:latin typeface="Garamond" panose="02020404030301010803" pitchFamily="18" charset="0"/>
                <a:cs typeface="Times New Roman" pitchFamily="18" charset="0"/>
              </a:rPr>
              <a:t> yardım edilenin değil, yardım eden kişi olmalarını bildirmiştir. Sıkıntı zamanında </a:t>
            </a:r>
            <a:r>
              <a:rPr lang="tr-TR" sz="2800" dirty="0" err="1">
                <a:latin typeface="Garamond" panose="02020404030301010803" pitchFamily="18" charset="0"/>
                <a:cs typeface="Times New Roman" pitchFamily="18" charset="0"/>
              </a:rPr>
              <a:t>müslümanlardan</a:t>
            </a:r>
            <a:r>
              <a:rPr lang="tr-TR" sz="2800" dirty="0">
                <a:latin typeface="Garamond" panose="02020404030301010803" pitchFamily="18" charset="0"/>
                <a:cs typeface="Times New Roman" pitchFamily="18" charset="0"/>
              </a:rPr>
              <a:t> yardım, anlayış ve sevgi görenler, sıkıntılarını atlatınca, alan değil veren kişiler olmaya çalışacaktır.</a:t>
            </a:r>
          </a:p>
          <a:p>
            <a:pPr algn="just"/>
            <a:endParaRPr lang="tr-TR" sz="2800" dirty="0">
              <a:latin typeface="Garamond" panose="02020404030301010803" pitchFamily="18" charset="0"/>
              <a:cs typeface="Times New Roman" pitchFamily="18" charset="0"/>
            </a:endParaRPr>
          </a:p>
          <a:p>
            <a:pPr algn="just"/>
            <a:r>
              <a:rPr lang="tr-TR" sz="2800" dirty="0">
                <a:latin typeface="Garamond" panose="02020404030301010803" pitchFamily="18" charset="0"/>
                <a:cs typeface="Times New Roman" pitchFamily="18" charset="0"/>
              </a:rPr>
              <a:t>Zekât, sadaka ve diğer maddî yardımlar, </a:t>
            </a:r>
            <a:r>
              <a:rPr lang="tr-TR" sz="2800" dirty="0" err="1">
                <a:latin typeface="Garamond" panose="02020404030301010803" pitchFamily="18" charset="0"/>
                <a:cs typeface="Times New Roman" pitchFamily="18" charset="0"/>
              </a:rPr>
              <a:t>müslümanların</a:t>
            </a:r>
            <a:r>
              <a:rPr lang="tr-TR" sz="2800" dirty="0">
                <a:latin typeface="Garamond" panose="02020404030301010803" pitchFamily="18" charset="0"/>
                <a:cs typeface="Times New Roman" pitchFamily="18" charset="0"/>
              </a:rPr>
              <a:t> güçlü olmalarında, birlik ve beraberlik içinde bulunmalarında en büyük etkendir. Yardımlaşma, zenginle fakir, tokla aç arasındaki uçurumu kapatır ve sevgi, saygı bağı kurar.</a:t>
            </a:r>
          </a:p>
          <a:p>
            <a:pPr algn="just"/>
            <a:endParaRPr lang="tr-TR" sz="2800" dirty="0">
              <a:latin typeface="Times New Roman" pitchFamily="18" charset="0"/>
              <a:cs typeface="Times New Roman" pitchFamily="18" charset="0"/>
            </a:endParaRPr>
          </a:p>
          <a:p>
            <a:pPr algn="just"/>
            <a:endParaRPr lang="tr-TR" dirty="0">
              <a:latin typeface="Times New Roman" pitchFamily="18" charset="0"/>
              <a:cs typeface="Times New Roman" pitchFamily="18" charset="0"/>
            </a:endParaRPr>
          </a:p>
          <a:p>
            <a:pPr algn="just" eaLnBrk="1" hangingPunct="1">
              <a:buFont typeface="Wingdings 2" pitchFamily="18" charset="2"/>
              <a:buNone/>
            </a:pPr>
            <a:endParaRPr lang="tr-TR" dirty="0">
              <a:latin typeface="Times New Roman" pitchFamily="18" charset="0"/>
              <a:cs typeface="Times New Roman" pitchFamily="18" charset="0"/>
            </a:endParaRPr>
          </a:p>
          <a:p>
            <a:pPr algn="just" eaLnBrk="1" hangingPunct="1">
              <a:buFont typeface="Wingdings 2" pitchFamily="18" charset="2"/>
              <a:buNone/>
            </a:pPr>
            <a:r>
              <a:rPr lang="tr-TR" dirty="0"/>
              <a:t/>
            </a:r>
            <a:br>
              <a:rPr lang="tr-TR" dirty="0"/>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F32BF1D7-3570-4303-B1C5-0C07865C890D}" type="slidenum">
              <a:rPr lang="tr-TR" smtClean="0"/>
              <a:pPr>
                <a:defRPr/>
              </a:pPr>
              <a:t>26</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2 İçerik Yer Tutucusu"/>
          <p:cNvSpPr>
            <a:spLocks noGrp="1"/>
          </p:cNvSpPr>
          <p:nvPr>
            <p:ph idx="1"/>
          </p:nvPr>
        </p:nvSpPr>
        <p:spPr>
          <a:xfrm>
            <a:off x="323850" y="5013325"/>
            <a:ext cx="8569325" cy="1152525"/>
          </a:xfrm>
        </p:spPr>
        <p:txBody>
          <a:bodyPr/>
          <a:lstStyle/>
          <a:p>
            <a:pPr algn="ctr" eaLnBrk="1" hangingPunct="1">
              <a:buFont typeface="Wingdings 2" pitchFamily="18" charset="2"/>
              <a:buNone/>
            </a:pPr>
            <a:r>
              <a:rPr lang="tr-TR" dirty="0"/>
              <a:t>	</a:t>
            </a:r>
            <a:r>
              <a:rPr lang="tr-TR" sz="4000" dirty="0">
                <a:solidFill>
                  <a:srgbClr val="FF0000"/>
                </a:solidFill>
                <a:latin typeface="Garamond" panose="02020404030301010803" pitchFamily="18" charset="0"/>
                <a:cs typeface="Times New Roman" pitchFamily="18" charset="0"/>
              </a:rPr>
              <a:t>Yardımlaşma, zorda olanları hatırlamaktır.</a:t>
            </a:r>
          </a:p>
          <a:p>
            <a:pPr algn="just" eaLnBrk="1" hangingPunct="1">
              <a:buFont typeface="Wingdings 2" pitchFamily="18" charset="2"/>
              <a:buNone/>
            </a:pPr>
            <a:endParaRPr lang="tr-TR" sz="4000" dirty="0">
              <a:latin typeface="Times New Roman" pitchFamily="18" charset="0"/>
              <a:cs typeface="Times New Roman" pitchFamily="18" charset="0"/>
            </a:endParaRPr>
          </a:p>
          <a:p>
            <a:pPr algn="just" eaLnBrk="1" hangingPunct="1">
              <a:buFont typeface="Wingdings 2" pitchFamily="18" charset="2"/>
              <a:buNone/>
            </a:pPr>
            <a:endParaRPr lang="tr-TR" dirty="0">
              <a:latin typeface="Times New Roman" pitchFamily="18" charset="0"/>
              <a:cs typeface="Times New Roman" pitchFamily="18" charset="0"/>
            </a:endParaRPr>
          </a:p>
          <a:p>
            <a:pPr algn="just" eaLnBrk="1" hangingPunct="1">
              <a:buFont typeface="Wingdings 2" pitchFamily="18" charset="2"/>
              <a:buNone/>
            </a:pPr>
            <a:r>
              <a:rPr lang="tr-TR" dirty="0"/>
              <a:t/>
            </a:r>
            <a:br>
              <a:rPr lang="tr-TR" dirty="0"/>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63989D3B-E26F-4511-8BFB-4B51E6C36BE0}" type="slidenum">
              <a:rPr lang="tr-TR" smtClean="0"/>
              <a:pPr>
                <a:defRPr/>
              </a:pPr>
              <a:t>27</a:t>
            </a:fld>
            <a:endParaRPr lang="tr-TR"/>
          </a:p>
        </p:txBody>
      </p:sp>
      <p:pic>
        <p:nvPicPr>
          <p:cNvPr id="31748" name="Picture 2" descr="C:\Users\acer\Desktop\9.png"/>
          <p:cNvPicPr>
            <a:picLocks noChangeAspect="1" noChangeArrowheads="1"/>
          </p:cNvPicPr>
          <p:nvPr/>
        </p:nvPicPr>
        <p:blipFill>
          <a:blip r:embed="rId2" cstate="print"/>
          <a:srcRect/>
          <a:stretch>
            <a:fillRect/>
          </a:stretch>
        </p:blipFill>
        <p:spPr bwMode="auto">
          <a:xfrm>
            <a:off x="1403350" y="765175"/>
            <a:ext cx="6407150" cy="4248150"/>
          </a:xfrm>
          <a:prstGeom prst="rect">
            <a:avLst/>
          </a:prstGeom>
          <a:noFill/>
          <a:ln w="9525">
            <a:noFill/>
            <a:miter lim="800000"/>
            <a:headEnd/>
            <a:tailEnd/>
          </a:ln>
        </p:spPr>
      </p:pic>
    </p:spTree>
  </p:cSld>
  <p:clrMapOvr>
    <a:masterClrMapping/>
  </p:clrMapOvr>
  <p:transition spd="slow" advTm="60000">
    <p:wipe dir="r"/>
    <p:sndAc>
      <p:end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2 İçerik Yer Tutucusu"/>
          <p:cNvSpPr>
            <a:spLocks noGrp="1"/>
          </p:cNvSpPr>
          <p:nvPr>
            <p:ph idx="1"/>
          </p:nvPr>
        </p:nvSpPr>
        <p:spPr>
          <a:xfrm>
            <a:off x="323850" y="692150"/>
            <a:ext cx="8569325" cy="5689600"/>
          </a:xfrm>
        </p:spPr>
        <p:txBody>
          <a:bodyPr/>
          <a:lstStyle/>
          <a:p>
            <a:pPr algn="ctr">
              <a:buFont typeface="Wingdings 2" pitchFamily="18" charset="2"/>
              <a:buNone/>
            </a:pPr>
            <a:r>
              <a:rPr lang="tr-TR" b="1" dirty="0"/>
              <a:t> </a:t>
            </a:r>
            <a:r>
              <a:rPr lang="tr-TR" sz="3200" b="1" dirty="0">
                <a:solidFill>
                  <a:schemeClr val="accent1"/>
                </a:solidFill>
                <a:latin typeface="Garamond" panose="02020404030301010803" pitchFamily="18" charset="0"/>
                <a:cs typeface="Times New Roman" pitchFamily="18" charset="0"/>
              </a:rPr>
              <a:t>Yardımın İnsanların ve Toplumların Yaşamlarındaki yaptığı değişiklikler</a:t>
            </a:r>
            <a:r>
              <a:rPr lang="tr-TR" b="1" dirty="0">
                <a:solidFill>
                  <a:schemeClr val="accent1"/>
                </a:solidFill>
                <a:latin typeface="Garamond" panose="02020404030301010803" pitchFamily="18" charset="0"/>
              </a:rPr>
              <a:t>.</a:t>
            </a:r>
          </a:p>
          <a:p>
            <a:pPr algn="ctr">
              <a:buFont typeface="Wingdings 2" pitchFamily="18" charset="2"/>
              <a:buNone/>
            </a:pPr>
            <a:endParaRPr lang="tr-TR" sz="1000" dirty="0">
              <a:latin typeface="Garamond" panose="02020404030301010803" pitchFamily="18" charset="0"/>
            </a:endParaRPr>
          </a:p>
          <a:p>
            <a:pPr algn="just"/>
            <a:endParaRPr lang="tr-TR" dirty="0">
              <a:latin typeface="Garamond" panose="02020404030301010803" pitchFamily="18" charset="0"/>
              <a:cs typeface="Times New Roman" pitchFamily="18" charset="0"/>
            </a:endParaRPr>
          </a:p>
          <a:p>
            <a:pPr algn="just"/>
            <a:endParaRPr lang="tr-TR" dirty="0">
              <a:latin typeface="Garamond" panose="02020404030301010803" pitchFamily="18" charset="0"/>
              <a:cs typeface="Times New Roman" pitchFamily="18" charset="0"/>
            </a:endParaRPr>
          </a:p>
          <a:p>
            <a:pPr algn="just"/>
            <a:r>
              <a:rPr lang="tr-TR" dirty="0">
                <a:latin typeface="Garamond" panose="02020404030301010803" pitchFamily="18" charset="0"/>
                <a:cs typeface="Times New Roman" pitchFamily="18" charset="0"/>
              </a:rPr>
              <a:t>Yardımlaşmanın yaygın olduğu toplumlarda dostluk duyguları güçlü olur. Fakirlik ve bununla gelen dilencilik ortadan kalkar.</a:t>
            </a:r>
          </a:p>
          <a:p>
            <a:pPr>
              <a:buFont typeface="Wingdings 2" pitchFamily="18" charset="2"/>
              <a:buNone/>
            </a:pPr>
            <a:r>
              <a:rPr lang="tr-TR" dirty="0"/>
              <a:t/>
            </a:r>
            <a:br>
              <a:rPr lang="tr-TR" dirty="0"/>
            </a:br>
            <a:endParaRPr lang="tr-TR" dirty="0"/>
          </a:p>
          <a:p>
            <a:pPr algn="just">
              <a:buFont typeface="Wingdings 2" pitchFamily="18" charset="2"/>
              <a:buNone/>
            </a:pP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endParaRPr lang="tr-TR" dirty="0">
              <a:latin typeface="Times New Roman" pitchFamily="18" charset="0"/>
              <a:cs typeface="Times New Roman" pitchFamily="18" charset="0"/>
            </a:endParaRPr>
          </a:p>
          <a:p>
            <a:pPr algn="just" eaLnBrk="1" hangingPunct="1">
              <a:buFont typeface="Wingdings 2" pitchFamily="18" charset="2"/>
              <a:buNone/>
            </a:pPr>
            <a:endParaRPr lang="tr-TR" dirty="0">
              <a:latin typeface="Times New Roman" pitchFamily="18" charset="0"/>
              <a:cs typeface="Times New Roman" pitchFamily="18" charset="0"/>
            </a:endParaRPr>
          </a:p>
          <a:p>
            <a:pPr algn="just" eaLnBrk="1" hangingPunct="1">
              <a:buFont typeface="Wingdings 2" pitchFamily="18" charset="2"/>
              <a:buNone/>
            </a:pPr>
            <a:r>
              <a:rPr lang="tr-TR" dirty="0"/>
              <a:t/>
            </a:r>
            <a:br>
              <a:rPr lang="tr-TR" dirty="0"/>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594D1111-96F2-4F48-849C-7BBA04B8CC04}" type="slidenum">
              <a:rPr lang="tr-TR" smtClean="0"/>
              <a:pPr>
                <a:defRPr/>
              </a:pPr>
              <a:t>28</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2 İçerik Yer Tutucusu"/>
          <p:cNvSpPr>
            <a:spLocks noGrp="1"/>
          </p:cNvSpPr>
          <p:nvPr>
            <p:ph idx="1"/>
          </p:nvPr>
        </p:nvSpPr>
        <p:spPr>
          <a:xfrm>
            <a:off x="323850" y="5013325"/>
            <a:ext cx="8569325" cy="1152525"/>
          </a:xfrm>
        </p:spPr>
        <p:txBody>
          <a:bodyPr/>
          <a:lstStyle/>
          <a:p>
            <a:pPr algn="ctr" eaLnBrk="1" hangingPunct="1">
              <a:buFont typeface="Wingdings 2" pitchFamily="18" charset="2"/>
              <a:buNone/>
            </a:pPr>
            <a:r>
              <a:rPr lang="tr-TR" dirty="0"/>
              <a:t>	</a:t>
            </a:r>
            <a:r>
              <a:rPr lang="tr-TR" sz="4000" dirty="0">
                <a:solidFill>
                  <a:srgbClr val="0070C0"/>
                </a:solidFill>
                <a:latin typeface="Garamond" panose="02020404030301010803" pitchFamily="18" charset="0"/>
                <a:cs typeface="Times New Roman" pitchFamily="18" charset="0"/>
              </a:rPr>
              <a:t>Yardımlaşma, ihtiyacı olanın elinden tutmaktır.</a:t>
            </a:r>
          </a:p>
          <a:p>
            <a:pPr algn="just" eaLnBrk="1" hangingPunct="1">
              <a:buFont typeface="Wingdings 2" pitchFamily="18" charset="2"/>
              <a:buNone/>
            </a:pPr>
            <a:endParaRPr lang="tr-TR" sz="4000" dirty="0">
              <a:latin typeface="Times New Roman" pitchFamily="18" charset="0"/>
              <a:cs typeface="Times New Roman" pitchFamily="18" charset="0"/>
            </a:endParaRPr>
          </a:p>
          <a:p>
            <a:pPr algn="just" eaLnBrk="1" hangingPunct="1">
              <a:buFont typeface="Wingdings 2" pitchFamily="18" charset="2"/>
              <a:buNone/>
            </a:pPr>
            <a:endParaRPr lang="tr-TR" dirty="0">
              <a:latin typeface="Times New Roman" pitchFamily="18" charset="0"/>
              <a:cs typeface="Times New Roman" pitchFamily="18" charset="0"/>
            </a:endParaRPr>
          </a:p>
          <a:p>
            <a:pPr algn="just" eaLnBrk="1" hangingPunct="1">
              <a:buFont typeface="Wingdings 2" pitchFamily="18" charset="2"/>
              <a:buNone/>
            </a:pPr>
            <a:r>
              <a:rPr lang="tr-TR" dirty="0"/>
              <a:t/>
            </a:r>
            <a:br>
              <a:rPr lang="tr-TR" dirty="0"/>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049A8EAB-0CDE-4270-964F-3E33496A9826}" type="slidenum">
              <a:rPr lang="tr-TR" smtClean="0"/>
              <a:pPr>
                <a:defRPr/>
              </a:pPr>
              <a:t>29</a:t>
            </a:fld>
            <a:endParaRPr lang="tr-TR"/>
          </a:p>
        </p:txBody>
      </p:sp>
      <p:pic>
        <p:nvPicPr>
          <p:cNvPr id="33796" name="Picture 2" descr="C:\Users\acer\Desktop\10.png"/>
          <p:cNvPicPr>
            <a:picLocks noChangeAspect="1" noChangeArrowheads="1"/>
          </p:cNvPicPr>
          <p:nvPr/>
        </p:nvPicPr>
        <p:blipFill>
          <a:blip r:embed="rId2" cstate="print"/>
          <a:srcRect/>
          <a:stretch>
            <a:fillRect/>
          </a:stretch>
        </p:blipFill>
        <p:spPr bwMode="auto">
          <a:xfrm>
            <a:off x="1476375" y="692150"/>
            <a:ext cx="6119813" cy="4240213"/>
          </a:xfrm>
          <a:prstGeom prst="rect">
            <a:avLst/>
          </a:prstGeom>
          <a:noFill/>
          <a:ln w="9525">
            <a:noFill/>
            <a:miter lim="800000"/>
            <a:headEnd/>
            <a:tailEnd/>
          </a:ln>
        </p:spPr>
      </p:pic>
    </p:spTree>
  </p:cSld>
  <p:clrMapOvr>
    <a:masterClrMapping/>
  </p:clrMapOvr>
  <p:transition spd="slow" advTm="60000">
    <p:wipe dir="r"/>
    <p:sndAc>
      <p:end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2 İçerik Yer Tutucusu"/>
          <p:cNvSpPr>
            <a:spLocks noGrp="1"/>
          </p:cNvSpPr>
          <p:nvPr>
            <p:ph idx="1"/>
          </p:nvPr>
        </p:nvSpPr>
        <p:spPr>
          <a:xfrm>
            <a:off x="323850" y="908050"/>
            <a:ext cx="8569325" cy="5329238"/>
          </a:xfrm>
        </p:spPr>
        <p:txBody>
          <a:bodyPr/>
          <a:lstStyle/>
          <a:p>
            <a:pPr algn="ctr" eaLnBrk="1" hangingPunct="1">
              <a:buFont typeface="Wingdings 2" pitchFamily="18" charset="2"/>
              <a:buNone/>
            </a:pPr>
            <a:r>
              <a:rPr lang="tr-TR" sz="5400" b="1" dirty="0">
                <a:solidFill>
                  <a:schemeClr val="accent1"/>
                </a:solidFill>
                <a:latin typeface="Garamond" panose="02020404030301010803" pitchFamily="18" charset="0"/>
                <a:cs typeface="Times New Roman" pitchFamily="18" charset="0"/>
              </a:rPr>
              <a:t>Hoşgörü Nedir?</a:t>
            </a:r>
          </a:p>
          <a:p>
            <a:pPr algn="just" eaLnBrk="1" hangingPunct="1">
              <a:buFont typeface="Wingdings 2" pitchFamily="18" charset="2"/>
              <a:buNone/>
            </a:pPr>
            <a:r>
              <a:rPr lang="tr-TR" dirty="0">
                <a:latin typeface="Garamond" panose="02020404030301010803" pitchFamily="18" charset="0"/>
                <a:cs typeface="Times New Roman" pitchFamily="18" charset="0"/>
              </a:rPr>
              <a:t>		</a:t>
            </a:r>
            <a:r>
              <a:rPr lang="tr-TR" sz="3000" b="1" dirty="0">
                <a:latin typeface="Garamond" panose="02020404030301010803" pitchFamily="18" charset="0"/>
                <a:cs typeface="Times New Roman" pitchFamily="18" charset="0"/>
              </a:rPr>
              <a:t>Hoşgörü, müsamaha, tahammül, katlanma, görmezden gelme veya göz yumma, başkalarını eylem yargılarında serbest bırakma, kendi görüşümüze ve çoğunluğun görüş biçimine aykırı düşen görüşlere sabırla, hem de yan tutmadan katlanma demektir İzin verme, aldırmama, iyi karşılama anlamlarına da gelir.</a:t>
            </a:r>
          </a:p>
          <a:p>
            <a:pPr algn="just" eaLnBrk="1" hangingPunct="1">
              <a:buFont typeface="Wingdings 2" pitchFamily="18" charset="2"/>
              <a:buNone/>
            </a:pPr>
            <a:r>
              <a:rPr lang="tr-TR" dirty="0"/>
              <a:t/>
            </a:r>
            <a:br>
              <a:rPr lang="tr-TR" dirty="0"/>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128C0C22-E51A-443D-9CAC-2F0C701A2F4E}" type="slidenum">
              <a:rPr lang="tr-TR" smtClean="0"/>
              <a:pPr>
                <a:defRPr/>
              </a:pPr>
              <a:t>3</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2 İçerik Yer Tutucusu"/>
          <p:cNvSpPr>
            <a:spLocks noGrp="1"/>
          </p:cNvSpPr>
          <p:nvPr>
            <p:ph idx="1"/>
          </p:nvPr>
        </p:nvSpPr>
        <p:spPr>
          <a:xfrm>
            <a:off x="323850" y="692150"/>
            <a:ext cx="8569325" cy="5689600"/>
          </a:xfrm>
        </p:spPr>
        <p:txBody>
          <a:bodyPr/>
          <a:lstStyle/>
          <a:p>
            <a:pPr algn="ctr">
              <a:buFont typeface="Wingdings 2" pitchFamily="18" charset="2"/>
              <a:buNone/>
            </a:pPr>
            <a:r>
              <a:rPr lang="tr-TR" sz="3200" b="1" dirty="0">
                <a:solidFill>
                  <a:schemeClr val="accent1"/>
                </a:solidFill>
                <a:latin typeface="Garamond" panose="02020404030301010803" pitchFamily="18" charset="0"/>
                <a:cs typeface="Times New Roman" pitchFamily="18" charset="0"/>
              </a:rPr>
              <a:t>Yardım Yapılırken Dikkat Edilmesi Gereken Hususlar</a:t>
            </a:r>
            <a:endParaRPr lang="tr-TR" sz="3200" dirty="0">
              <a:solidFill>
                <a:schemeClr val="accent1"/>
              </a:solidFill>
              <a:latin typeface="Garamond" panose="02020404030301010803" pitchFamily="18" charset="0"/>
              <a:cs typeface="Times New Roman" pitchFamily="18" charset="0"/>
            </a:endParaRPr>
          </a:p>
          <a:p>
            <a:pPr algn="ctr">
              <a:buFont typeface="Wingdings 2" pitchFamily="18" charset="2"/>
              <a:buNone/>
            </a:pPr>
            <a:endParaRPr lang="tr-TR" sz="1000" dirty="0">
              <a:latin typeface="Garamond" panose="02020404030301010803" pitchFamily="18" charset="0"/>
            </a:endParaRPr>
          </a:p>
          <a:p>
            <a:pPr algn="ctr">
              <a:buFont typeface="Wingdings 2" pitchFamily="18" charset="2"/>
              <a:buNone/>
            </a:pPr>
            <a:endParaRPr lang="tr-TR" sz="1000" dirty="0">
              <a:latin typeface="Garamond" panose="02020404030301010803" pitchFamily="18" charset="0"/>
            </a:endParaRPr>
          </a:p>
          <a:p>
            <a:pPr algn="ctr">
              <a:buFont typeface="Wingdings 2" pitchFamily="18" charset="2"/>
              <a:buNone/>
            </a:pPr>
            <a:endParaRPr lang="tr-TR" sz="1000" dirty="0">
              <a:latin typeface="Garamond" panose="02020404030301010803" pitchFamily="18" charset="0"/>
            </a:endParaRPr>
          </a:p>
          <a:p>
            <a:pPr algn="ctr">
              <a:buFont typeface="Wingdings 2" pitchFamily="18" charset="2"/>
              <a:buNone/>
            </a:pPr>
            <a:endParaRPr lang="tr-TR" sz="1000" dirty="0">
              <a:latin typeface="Garamond" panose="02020404030301010803" pitchFamily="18" charset="0"/>
            </a:endParaRPr>
          </a:p>
          <a:p>
            <a:pPr algn="ctr">
              <a:buFont typeface="Wingdings 2" pitchFamily="18" charset="2"/>
              <a:buNone/>
            </a:pPr>
            <a:endParaRPr lang="tr-TR" sz="1000" dirty="0">
              <a:latin typeface="Garamond" panose="02020404030301010803" pitchFamily="18" charset="0"/>
            </a:endParaRPr>
          </a:p>
          <a:p>
            <a:pPr algn="just"/>
            <a:r>
              <a:rPr lang="tr-TR" dirty="0">
                <a:latin typeface="Garamond" panose="02020404030301010803" pitchFamily="18" charset="0"/>
                <a:cs typeface="Times New Roman" pitchFamily="18" charset="0"/>
              </a:rPr>
              <a:t>Yardım yapılacağı sırada gerçekten yoksul olan kişiler aranmalıdır. Ancak hayâ sahibi yoksullar, yoksulluklarını belli etmez. Yardım yapacakların, bunlar gibilerini bulup, haysiyetlerini bozmadan yardım etmelidirler.</a:t>
            </a:r>
          </a:p>
          <a:p>
            <a:pPr algn="just"/>
            <a:endParaRPr lang="tr-TR" dirty="0">
              <a:latin typeface="Garamond" panose="02020404030301010803" pitchFamily="18" charset="0"/>
              <a:cs typeface="Times New Roman" pitchFamily="18" charset="0"/>
            </a:endParaRPr>
          </a:p>
          <a:p>
            <a:pPr algn="just"/>
            <a:r>
              <a:rPr lang="tr-TR" dirty="0">
                <a:latin typeface="Garamond" panose="02020404030301010803" pitchFamily="18" charset="0"/>
                <a:cs typeface="Times New Roman" pitchFamily="18" charset="0"/>
              </a:rPr>
              <a:t>Kötü, işe yaramaz mallar yardım olarak başkalarına verilmez.</a:t>
            </a:r>
          </a:p>
          <a:p>
            <a:pPr algn="just"/>
            <a:endParaRPr lang="tr-TR" dirty="0">
              <a:latin typeface="Hand writing Mutlu" pitchFamily="2" charset="0"/>
              <a:cs typeface="Times New Roman" pitchFamily="18" charset="0"/>
            </a:endParaRPr>
          </a:p>
          <a:p>
            <a:pPr algn="just">
              <a:buFont typeface="Wingdings 2" pitchFamily="18" charset="2"/>
              <a:buNone/>
            </a:pPr>
            <a:endParaRPr lang="tr-TR" dirty="0">
              <a:latin typeface="Times New Roman" pitchFamily="18" charset="0"/>
              <a:cs typeface="Times New Roman" pitchFamily="18" charset="0"/>
            </a:endParaRPr>
          </a:p>
          <a:p>
            <a:pPr algn="just"/>
            <a:endParaRPr lang="tr-TR" dirty="0">
              <a:latin typeface="Times New Roman" pitchFamily="18" charset="0"/>
              <a:cs typeface="Times New Roman" pitchFamily="18" charset="0"/>
            </a:endParaRPr>
          </a:p>
          <a:p>
            <a:pPr algn="just" eaLnBrk="1" hangingPunct="1">
              <a:buFont typeface="Wingdings 2" pitchFamily="18" charset="2"/>
              <a:buNone/>
            </a:pPr>
            <a:endParaRPr lang="tr-TR" dirty="0">
              <a:latin typeface="Times New Roman" pitchFamily="18" charset="0"/>
              <a:cs typeface="Times New Roman" pitchFamily="18" charset="0"/>
            </a:endParaRPr>
          </a:p>
          <a:p>
            <a:pPr algn="just" eaLnBrk="1" hangingPunct="1">
              <a:buFont typeface="Wingdings 2" pitchFamily="18" charset="2"/>
              <a:buNone/>
            </a:pPr>
            <a:r>
              <a:rPr lang="tr-TR" dirty="0"/>
              <a:t/>
            </a:r>
            <a:br>
              <a:rPr lang="tr-TR" dirty="0"/>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EE8598AD-6E7A-4E9E-A33F-4D148B3EB1A8}" type="slidenum">
              <a:rPr lang="tr-TR" smtClean="0"/>
              <a:pPr>
                <a:defRPr/>
              </a:pPr>
              <a:t>30</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2 İçerik Yer Tutucusu"/>
          <p:cNvSpPr>
            <a:spLocks noGrp="1"/>
          </p:cNvSpPr>
          <p:nvPr>
            <p:ph idx="1"/>
          </p:nvPr>
        </p:nvSpPr>
        <p:spPr>
          <a:xfrm>
            <a:off x="323850" y="4941888"/>
            <a:ext cx="8569325" cy="1295400"/>
          </a:xfrm>
        </p:spPr>
        <p:txBody>
          <a:bodyPr/>
          <a:lstStyle/>
          <a:p>
            <a:pPr algn="ctr" eaLnBrk="1" hangingPunct="1">
              <a:buFont typeface="Wingdings 2" pitchFamily="18" charset="2"/>
              <a:buNone/>
            </a:pPr>
            <a:r>
              <a:rPr lang="tr-TR" dirty="0">
                <a:latin typeface="Garamond" panose="02020404030301010803" pitchFamily="18" charset="0"/>
              </a:rPr>
              <a:t>	</a:t>
            </a:r>
            <a:r>
              <a:rPr lang="tr-TR" sz="4000" dirty="0">
                <a:solidFill>
                  <a:srgbClr val="FF0000"/>
                </a:solidFill>
                <a:latin typeface="Garamond" panose="02020404030301010803" pitchFamily="18" charset="0"/>
                <a:cs typeface="Times New Roman" pitchFamily="18" charset="0"/>
              </a:rPr>
              <a:t>Yardımlaşma duygusu küçük yaştan başlar.</a:t>
            </a:r>
          </a:p>
          <a:p>
            <a:pPr algn="just" eaLnBrk="1" hangingPunct="1">
              <a:buFont typeface="Wingdings 2" pitchFamily="18" charset="2"/>
              <a:buNone/>
            </a:pPr>
            <a:endParaRPr lang="tr-TR" sz="4000" dirty="0">
              <a:latin typeface="Times New Roman" pitchFamily="18" charset="0"/>
              <a:cs typeface="Times New Roman" pitchFamily="18" charset="0"/>
            </a:endParaRPr>
          </a:p>
          <a:p>
            <a:pPr algn="just" eaLnBrk="1" hangingPunct="1">
              <a:buFont typeface="Wingdings 2" pitchFamily="18" charset="2"/>
              <a:buNone/>
            </a:pPr>
            <a:endParaRPr lang="tr-TR" dirty="0">
              <a:latin typeface="Times New Roman" pitchFamily="18" charset="0"/>
              <a:cs typeface="Times New Roman" pitchFamily="18" charset="0"/>
            </a:endParaRPr>
          </a:p>
          <a:p>
            <a:pPr algn="just" eaLnBrk="1" hangingPunct="1">
              <a:buFont typeface="Wingdings 2" pitchFamily="18" charset="2"/>
              <a:buNone/>
            </a:pPr>
            <a:r>
              <a:rPr lang="tr-TR" dirty="0"/>
              <a:t/>
            </a:r>
            <a:br>
              <a:rPr lang="tr-TR" dirty="0"/>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0AB289F6-CD3B-4FC4-AA91-CB621EB1D09F}" type="slidenum">
              <a:rPr lang="tr-TR" smtClean="0"/>
              <a:pPr>
                <a:defRPr/>
              </a:pPr>
              <a:t>31</a:t>
            </a:fld>
            <a:endParaRPr lang="tr-TR"/>
          </a:p>
        </p:txBody>
      </p:sp>
      <p:pic>
        <p:nvPicPr>
          <p:cNvPr id="35844" name="6 Resim"/>
          <p:cNvPicPr>
            <a:picLocks noChangeAspect="1" noChangeArrowheads="1"/>
          </p:cNvPicPr>
          <p:nvPr/>
        </p:nvPicPr>
        <p:blipFill>
          <a:blip r:embed="rId2" cstate="print"/>
          <a:srcRect/>
          <a:stretch>
            <a:fillRect/>
          </a:stretch>
        </p:blipFill>
        <p:spPr bwMode="auto">
          <a:xfrm>
            <a:off x="1403350" y="692150"/>
            <a:ext cx="6408738" cy="4176713"/>
          </a:xfrm>
          <a:prstGeom prst="rect">
            <a:avLst/>
          </a:prstGeom>
          <a:noFill/>
          <a:ln w="9525">
            <a:noFill/>
            <a:miter lim="800000"/>
            <a:headEnd/>
            <a:tailEnd/>
          </a:ln>
        </p:spPr>
      </p:pic>
    </p:spTree>
  </p:cSld>
  <p:clrMapOvr>
    <a:masterClrMapping/>
  </p:clrMapOvr>
  <p:transition spd="slow" advTm="60000">
    <p:wipe dir="r"/>
    <p:sndAc>
      <p:end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2 İçerik Yer Tutucusu"/>
          <p:cNvSpPr>
            <a:spLocks noGrp="1"/>
          </p:cNvSpPr>
          <p:nvPr>
            <p:ph idx="1"/>
          </p:nvPr>
        </p:nvSpPr>
        <p:spPr>
          <a:xfrm>
            <a:off x="323850" y="692150"/>
            <a:ext cx="8569325" cy="5689600"/>
          </a:xfrm>
        </p:spPr>
        <p:txBody>
          <a:bodyPr/>
          <a:lstStyle/>
          <a:p>
            <a:pPr algn="ctr">
              <a:buFont typeface="Wingdings 2" pitchFamily="18" charset="2"/>
              <a:buNone/>
            </a:pPr>
            <a:r>
              <a:rPr lang="tr-TR" sz="3200" b="1" dirty="0">
                <a:solidFill>
                  <a:schemeClr val="accent1"/>
                </a:solidFill>
                <a:latin typeface="Garamond" panose="02020404030301010803" pitchFamily="18" charset="0"/>
                <a:cs typeface="Times New Roman" pitchFamily="18" charset="0"/>
              </a:rPr>
              <a:t>Yardım Yapılırken Dikkat Edilmesi Gereken Hususlar</a:t>
            </a:r>
            <a:endParaRPr lang="tr-TR" sz="3200" dirty="0">
              <a:solidFill>
                <a:schemeClr val="accent1"/>
              </a:solidFill>
              <a:latin typeface="Garamond" panose="02020404030301010803" pitchFamily="18" charset="0"/>
              <a:cs typeface="Times New Roman" pitchFamily="18" charset="0"/>
            </a:endParaRPr>
          </a:p>
          <a:p>
            <a:pPr>
              <a:buFont typeface="Wingdings 2" pitchFamily="18" charset="2"/>
              <a:buNone/>
            </a:pPr>
            <a:r>
              <a:rPr lang="tr-TR" dirty="0">
                <a:latin typeface="Garamond" panose="02020404030301010803" pitchFamily="18" charset="0"/>
              </a:rPr>
              <a:t>   </a:t>
            </a:r>
            <a:endParaRPr lang="tr-TR" sz="1000" dirty="0">
              <a:latin typeface="Garamond" panose="02020404030301010803" pitchFamily="18" charset="0"/>
            </a:endParaRPr>
          </a:p>
          <a:p>
            <a:pPr algn="just"/>
            <a:r>
              <a:rPr lang="tr-TR" dirty="0">
                <a:latin typeface="Garamond" panose="02020404030301010803" pitchFamily="18" charset="0"/>
                <a:cs typeface="Times New Roman" pitchFamily="18" charset="0"/>
              </a:rPr>
              <a:t>Yoksulun halinden anlamalı ve ona iyi davranılmalıdır.</a:t>
            </a:r>
          </a:p>
          <a:p>
            <a:pPr algn="just">
              <a:buFont typeface="Wingdings 2" pitchFamily="18" charset="2"/>
              <a:buNone/>
            </a:pPr>
            <a:endParaRPr lang="tr-TR" dirty="0">
              <a:latin typeface="Garamond" panose="02020404030301010803" pitchFamily="18" charset="0"/>
              <a:cs typeface="Times New Roman" pitchFamily="18" charset="0"/>
            </a:endParaRPr>
          </a:p>
          <a:p>
            <a:pPr algn="just"/>
            <a:r>
              <a:rPr lang="tr-TR" dirty="0">
                <a:latin typeface="Garamond" panose="02020404030301010803" pitchFamily="18" charset="0"/>
              </a:rPr>
              <a:t>Yapılan yardım hiç bir zaman başa kakılmamalıdır, aksi takdirde yapılan yardımın sevabı olmaz.</a:t>
            </a:r>
          </a:p>
          <a:p>
            <a:pPr algn="just">
              <a:buFont typeface="Wingdings 2" pitchFamily="18" charset="2"/>
              <a:buNone/>
            </a:pPr>
            <a:endParaRPr lang="tr-TR" dirty="0">
              <a:latin typeface="Garamond" panose="02020404030301010803" pitchFamily="18" charset="0"/>
              <a:cs typeface="Times New Roman" pitchFamily="18" charset="0"/>
            </a:endParaRPr>
          </a:p>
          <a:p>
            <a:pPr algn="just"/>
            <a:r>
              <a:rPr lang="tr-TR" dirty="0">
                <a:latin typeface="Garamond" panose="02020404030301010803" pitchFamily="18" charset="0"/>
                <a:cs typeface="Times New Roman" pitchFamily="18" charset="0"/>
              </a:rPr>
              <a:t>Hiç bir yardım küçük görülmemelidir.</a:t>
            </a:r>
          </a:p>
          <a:p>
            <a:pPr algn="just">
              <a:buFont typeface="Wingdings 2" pitchFamily="18" charset="2"/>
              <a:buNone/>
            </a:pPr>
            <a:endParaRPr lang="tr-TR" dirty="0">
              <a:latin typeface="Hand writing Mutlu" pitchFamily="2" charset="0"/>
              <a:cs typeface="Times New Roman" pitchFamily="18" charset="0"/>
            </a:endParaRPr>
          </a:p>
          <a:p>
            <a:pPr algn="just">
              <a:buFont typeface="Wingdings 2" pitchFamily="18" charset="2"/>
              <a:buNone/>
            </a:pPr>
            <a:r>
              <a:rPr lang="tr-TR" dirty="0">
                <a:latin typeface="Hand writing Mutlu" pitchFamily="2" charset="0"/>
                <a:cs typeface="Times New Roman" pitchFamily="18" charset="0"/>
              </a:rPr>
              <a:t/>
            </a:r>
            <a:br>
              <a:rPr lang="tr-TR" dirty="0">
                <a:latin typeface="Hand writing Mutlu" pitchFamily="2" charset="0"/>
                <a:cs typeface="Times New Roman" pitchFamily="18" charset="0"/>
              </a:rPr>
            </a:br>
            <a:endParaRPr lang="tr-TR" dirty="0">
              <a:latin typeface="Hand writing Mutlu" pitchFamily="2" charset="0"/>
              <a:cs typeface="Times New Roman" pitchFamily="18" charset="0"/>
            </a:endParaRPr>
          </a:p>
          <a:p>
            <a:pPr algn="just" eaLnBrk="1" hangingPunct="1">
              <a:buFont typeface="Wingdings 2" pitchFamily="18" charset="2"/>
              <a:buNone/>
            </a:pPr>
            <a:endParaRPr lang="tr-TR" dirty="0">
              <a:latin typeface="Hand writing Mutlu" pitchFamily="2" charset="0"/>
              <a:cs typeface="Times New Roman" pitchFamily="18" charset="0"/>
            </a:endParaRPr>
          </a:p>
          <a:p>
            <a:pPr algn="just" eaLnBrk="1" hangingPunct="1">
              <a:buFont typeface="Wingdings 2" pitchFamily="18" charset="2"/>
              <a:buNone/>
            </a:pPr>
            <a:r>
              <a:rPr lang="tr-TR" dirty="0">
                <a:latin typeface="Hand writing Mutlu" pitchFamily="2" charset="0"/>
              </a:rPr>
              <a:t/>
            </a:r>
            <a:br>
              <a:rPr lang="tr-TR" dirty="0">
                <a:latin typeface="Hand writing Mutlu" pitchFamily="2" charset="0"/>
              </a:rPr>
            </a:br>
            <a:endParaRPr lang="tr-TR" b="1" dirty="0">
              <a:latin typeface="Hand writing Mutlu" pitchFamily="2"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765BDD99-E6B6-4D0D-948F-368A957A8C75}" type="slidenum">
              <a:rPr lang="tr-TR" smtClean="0"/>
              <a:pPr>
                <a:defRPr/>
              </a:pPr>
              <a:t>32</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2 İçerik Yer Tutucusu"/>
          <p:cNvSpPr>
            <a:spLocks noGrp="1"/>
          </p:cNvSpPr>
          <p:nvPr>
            <p:ph idx="1"/>
          </p:nvPr>
        </p:nvSpPr>
        <p:spPr>
          <a:xfrm>
            <a:off x="323850" y="4941888"/>
            <a:ext cx="8569325" cy="1295400"/>
          </a:xfrm>
        </p:spPr>
        <p:txBody>
          <a:bodyPr/>
          <a:lstStyle/>
          <a:p>
            <a:pPr algn="ctr" eaLnBrk="1" hangingPunct="1">
              <a:buFont typeface="Wingdings 2" pitchFamily="18" charset="2"/>
              <a:buNone/>
            </a:pPr>
            <a:r>
              <a:rPr lang="tr-TR" dirty="0"/>
              <a:t>	</a:t>
            </a:r>
            <a:r>
              <a:rPr lang="tr-TR" sz="4000" dirty="0">
                <a:solidFill>
                  <a:srgbClr val="0070C0"/>
                </a:solidFill>
                <a:latin typeface="Garamond" panose="02020404030301010803" pitchFamily="18" charset="0"/>
                <a:cs typeface="Times New Roman" pitchFamily="18" charset="0"/>
              </a:rPr>
              <a:t>Yardımlaşma, güç birliği yapmaktır.</a:t>
            </a:r>
          </a:p>
          <a:p>
            <a:pPr algn="just" eaLnBrk="1" hangingPunct="1">
              <a:buFont typeface="Wingdings 2" pitchFamily="18" charset="2"/>
              <a:buNone/>
            </a:pPr>
            <a:endParaRPr lang="tr-TR" sz="4000" dirty="0">
              <a:latin typeface="Times New Roman" pitchFamily="18" charset="0"/>
              <a:cs typeface="Times New Roman" pitchFamily="18" charset="0"/>
            </a:endParaRPr>
          </a:p>
          <a:p>
            <a:pPr algn="just" eaLnBrk="1" hangingPunct="1">
              <a:buFont typeface="Wingdings 2" pitchFamily="18" charset="2"/>
              <a:buNone/>
            </a:pPr>
            <a:endParaRPr lang="tr-TR" dirty="0">
              <a:latin typeface="Times New Roman" pitchFamily="18" charset="0"/>
              <a:cs typeface="Times New Roman" pitchFamily="18" charset="0"/>
            </a:endParaRPr>
          </a:p>
          <a:p>
            <a:pPr algn="just" eaLnBrk="1" hangingPunct="1">
              <a:buFont typeface="Wingdings 2" pitchFamily="18" charset="2"/>
              <a:buNone/>
            </a:pPr>
            <a:r>
              <a:rPr lang="tr-TR" dirty="0"/>
              <a:t/>
            </a:r>
            <a:br>
              <a:rPr lang="tr-TR" dirty="0"/>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CD04ABC3-1D01-48A6-9B8C-06CD761FF83E}" type="slidenum">
              <a:rPr lang="tr-TR" smtClean="0"/>
              <a:pPr>
                <a:defRPr/>
              </a:pPr>
              <a:t>33</a:t>
            </a:fld>
            <a:endParaRPr lang="tr-TR"/>
          </a:p>
        </p:txBody>
      </p:sp>
      <p:pic>
        <p:nvPicPr>
          <p:cNvPr id="37892" name="Picture 4"/>
          <p:cNvPicPr>
            <a:picLocks noChangeAspect="1" noChangeArrowheads="1"/>
          </p:cNvPicPr>
          <p:nvPr/>
        </p:nvPicPr>
        <p:blipFill>
          <a:blip r:embed="rId2" cstate="print"/>
          <a:srcRect/>
          <a:stretch>
            <a:fillRect/>
          </a:stretch>
        </p:blipFill>
        <p:spPr bwMode="auto">
          <a:xfrm>
            <a:off x="1476375" y="765175"/>
            <a:ext cx="6215063" cy="4103688"/>
          </a:xfrm>
          <a:prstGeom prst="rect">
            <a:avLst/>
          </a:prstGeom>
          <a:noFill/>
          <a:ln w="9525">
            <a:noFill/>
            <a:miter lim="800000"/>
            <a:headEnd/>
            <a:tailEnd/>
          </a:ln>
        </p:spPr>
      </p:pic>
    </p:spTree>
  </p:cSld>
  <p:clrMapOvr>
    <a:masterClrMapping/>
  </p:clrMapOvr>
  <p:transition spd="slow" advTm="60000">
    <p:wipe dir="r"/>
    <p:sndAc>
      <p:end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2 İçerik Yer Tutucusu"/>
          <p:cNvSpPr>
            <a:spLocks noGrp="1"/>
          </p:cNvSpPr>
          <p:nvPr>
            <p:ph idx="1"/>
          </p:nvPr>
        </p:nvSpPr>
        <p:spPr>
          <a:xfrm>
            <a:off x="323850" y="692150"/>
            <a:ext cx="8569325" cy="5689600"/>
          </a:xfrm>
        </p:spPr>
        <p:txBody>
          <a:bodyPr/>
          <a:lstStyle/>
          <a:p>
            <a:pPr algn="ctr">
              <a:buFont typeface="Wingdings 2" pitchFamily="18" charset="2"/>
              <a:buNone/>
            </a:pPr>
            <a:r>
              <a:rPr lang="tr-TR" sz="3200" b="1" dirty="0">
                <a:solidFill>
                  <a:schemeClr val="accent1"/>
                </a:solidFill>
                <a:latin typeface="Garamond" panose="02020404030301010803" pitchFamily="18" charset="0"/>
                <a:cs typeface="Times New Roman" pitchFamily="18" charset="0"/>
              </a:rPr>
              <a:t>Başkalarından Yardım Bekleyenlerin Dikkat Etmesi Gereken Hususlar</a:t>
            </a:r>
            <a:endParaRPr lang="tr-TR" sz="3200" dirty="0">
              <a:solidFill>
                <a:schemeClr val="accent1"/>
              </a:solidFill>
              <a:latin typeface="Garamond" panose="02020404030301010803" pitchFamily="18" charset="0"/>
              <a:cs typeface="Times New Roman" pitchFamily="18" charset="0"/>
            </a:endParaRPr>
          </a:p>
          <a:p>
            <a:pPr algn="ctr">
              <a:buFont typeface="Wingdings 2" pitchFamily="18" charset="2"/>
              <a:buNone/>
            </a:pPr>
            <a:endParaRPr lang="tr-TR" sz="1000" dirty="0">
              <a:latin typeface="Garamond" panose="02020404030301010803" pitchFamily="18" charset="0"/>
            </a:endParaRPr>
          </a:p>
          <a:p>
            <a:pPr algn="ctr">
              <a:buFont typeface="Wingdings 2" pitchFamily="18" charset="2"/>
              <a:buNone/>
            </a:pPr>
            <a:endParaRPr lang="tr-TR" sz="1000" dirty="0">
              <a:latin typeface="Garamond" panose="02020404030301010803" pitchFamily="18" charset="0"/>
            </a:endParaRPr>
          </a:p>
          <a:p>
            <a:pPr algn="ctr">
              <a:buFont typeface="Wingdings 2" pitchFamily="18" charset="2"/>
              <a:buNone/>
            </a:pPr>
            <a:endParaRPr lang="tr-TR" sz="1000" dirty="0">
              <a:latin typeface="Garamond" panose="02020404030301010803" pitchFamily="18" charset="0"/>
            </a:endParaRPr>
          </a:p>
          <a:p>
            <a:pPr algn="just"/>
            <a:r>
              <a:rPr lang="tr-TR" dirty="0">
                <a:latin typeface="Garamond" panose="02020404030301010803" pitchFamily="18" charset="0"/>
                <a:cs typeface="Times New Roman" pitchFamily="18" charset="0"/>
              </a:rPr>
              <a:t>İyilik ve yardımda bulunacak kişi bunu zamanında yapmalıdır. Zamanında yapılmayan yardım, ihtiyacı karşılamaktan uzaklaşır.</a:t>
            </a:r>
          </a:p>
          <a:p>
            <a:pPr algn="just">
              <a:buFont typeface="Wingdings 2" pitchFamily="18" charset="2"/>
              <a:buNone/>
            </a:pPr>
            <a:endParaRPr lang="tr-TR" dirty="0">
              <a:latin typeface="Garamond" panose="02020404030301010803" pitchFamily="18" charset="0"/>
              <a:cs typeface="Times New Roman" pitchFamily="18" charset="0"/>
            </a:endParaRPr>
          </a:p>
          <a:p>
            <a:pPr algn="just"/>
            <a:r>
              <a:rPr lang="tr-TR" dirty="0">
                <a:latin typeface="Garamond" panose="02020404030301010803" pitchFamily="18" charset="0"/>
                <a:cs typeface="Times New Roman" pitchFamily="18" charset="0"/>
              </a:rPr>
              <a:t>Yardım yapılırken gizliliğe önem verilmelidir. </a:t>
            </a:r>
            <a:r>
              <a:rPr lang="tr-TR" dirty="0">
                <a:latin typeface="Garamond" panose="02020404030301010803" pitchFamily="18" charset="0"/>
              </a:rPr>
              <a:t/>
            </a:r>
            <a:br>
              <a:rPr lang="tr-TR" dirty="0">
                <a:latin typeface="Garamond" panose="02020404030301010803" pitchFamily="18" charset="0"/>
              </a:rPr>
            </a:br>
            <a:endParaRPr lang="tr-TR" dirty="0">
              <a:latin typeface="Garamond" panose="02020404030301010803" pitchFamily="18" charset="0"/>
            </a:endParaRPr>
          </a:p>
          <a:p>
            <a:pPr algn="ctr">
              <a:buFont typeface="Wingdings 2" pitchFamily="18" charset="2"/>
              <a:buNone/>
            </a:pPr>
            <a:endParaRPr lang="tr-TR" sz="1000" dirty="0">
              <a:latin typeface="Garamond" panose="02020404030301010803" pitchFamily="18" charset="0"/>
            </a:endParaRPr>
          </a:p>
          <a:p>
            <a:pPr algn="ctr">
              <a:buFont typeface="Wingdings 2" pitchFamily="18" charset="2"/>
              <a:buNone/>
            </a:pPr>
            <a:endParaRPr lang="tr-TR" sz="1000" dirty="0">
              <a:latin typeface="Garamond" panose="02020404030301010803" pitchFamily="18" charset="0"/>
            </a:endParaRPr>
          </a:p>
          <a:p>
            <a:r>
              <a:rPr lang="tr-TR" dirty="0">
                <a:latin typeface="Garamond" panose="02020404030301010803" pitchFamily="18" charset="0"/>
                <a:cs typeface="Times New Roman" pitchFamily="18" charset="0"/>
              </a:rPr>
              <a:t>İhtiyaçtan fazlası istenmemelidir.</a:t>
            </a:r>
          </a:p>
          <a:p>
            <a:pPr>
              <a:buFont typeface="Wingdings 2" pitchFamily="18" charset="2"/>
              <a:buNone/>
            </a:pPr>
            <a:endParaRPr lang="tr-TR"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5F58B513-322F-473B-BC08-9B417EEB2D65}" type="slidenum">
              <a:rPr lang="tr-TR" smtClean="0"/>
              <a:pPr>
                <a:defRPr/>
              </a:pPr>
              <a:t>34</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2 İçerik Yer Tutucusu"/>
          <p:cNvSpPr>
            <a:spLocks noGrp="1"/>
          </p:cNvSpPr>
          <p:nvPr>
            <p:ph idx="1"/>
          </p:nvPr>
        </p:nvSpPr>
        <p:spPr>
          <a:xfrm>
            <a:off x="323850" y="4868863"/>
            <a:ext cx="8569325" cy="1296987"/>
          </a:xfrm>
        </p:spPr>
        <p:txBody>
          <a:bodyPr/>
          <a:lstStyle/>
          <a:p>
            <a:pPr algn="ctr" eaLnBrk="1" hangingPunct="1">
              <a:buFont typeface="Wingdings 2" pitchFamily="18" charset="2"/>
              <a:buNone/>
            </a:pPr>
            <a:r>
              <a:rPr lang="tr-TR" dirty="0">
                <a:latin typeface="Garamond" panose="02020404030301010803" pitchFamily="18" charset="0"/>
              </a:rPr>
              <a:t>	</a:t>
            </a:r>
            <a:r>
              <a:rPr lang="tr-TR" sz="4000" dirty="0">
                <a:solidFill>
                  <a:srgbClr val="FF0000"/>
                </a:solidFill>
                <a:latin typeface="Garamond" panose="02020404030301010803" pitchFamily="18" charset="0"/>
                <a:cs typeface="Times New Roman" pitchFamily="18" charset="0"/>
              </a:rPr>
              <a:t>İhtiyaç halinde yardım etmek, insan doğasının özelliğidir.</a:t>
            </a:r>
          </a:p>
          <a:p>
            <a:pPr algn="just" eaLnBrk="1" hangingPunct="1">
              <a:buFont typeface="Wingdings 2" pitchFamily="18" charset="2"/>
              <a:buNone/>
            </a:pPr>
            <a:endParaRPr lang="tr-TR" sz="4000" dirty="0">
              <a:latin typeface="Times New Roman" pitchFamily="18" charset="0"/>
              <a:cs typeface="Times New Roman" pitchFamily="18" charset="0"/>
            </a:endParaRPr>
          </a:p>
          <a:p>
            <a:pPr algn="just" eaLnBrk="1" hangingPunct="1">
              <a:buFont typeface="Wingdings 2" pitchFamily="18" charset="2"/>
              <a:buNone/>
            </a:pPr>
            <a:endParaRPr lang="tr-TR" dirty="0">
              <a:latin typeface="Times New Roman" pitchFamily="18" charset="0"/>
              <a:cs typeface="Times New Roman" pitchFamily="18" charset="0"/>
            </a:endParaRPr>
          </a:p>
          <a:p>
            <a:pPr algn="just" eaLnBrk="1" hangingPunct="1">
              <a:buFont typeface="Wingdings 2" pitchFamily="18" charset="2"/>
              <a:buNone/>
            </a:pPr>
            <a:r>
              <a:rPr lang="tr-TR" dirty="0"/>
              <a:t/>
            </a:r>
            <a:br>
              <a:rPr lang="tr-TR" dirty="0"/>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00C6EBF5-E9FD-4124-AA60-CF44F3AE470C}" type="slidenum">
              <a:rPr lang="tr-TR" smtClean="0"/>
              <a:pPr>
                <a:defRPr/>
              </a:pPr>
              <a:t>35</a:t>
            </a:fld>
            <a:endParaRPr lang="tr-TR"/>
          </a:p>
        </p:txBody>
      </p:sp>
      <p:pic>
        <p:nvPicPr>
          <p:cNvPr id="39940" name="Picture 2" descr="C:\Users\acer\Desktop\2.jpg"/>
          <p:cNvPicPr>
            <a:picLocks noChangeAspect="1" noChangeArrowheads="1"/>
          </p:cNvPicPr>
          <p:nvPr/>
        </p:nvPicPr>
        <p:blipFill>
          <a:blip r:embed="rId2" cstate="print"/>
          <a:srcRect/>
          <a:stretch>
            <a:fillRect/>
          </a:stretch>
        </p:blipFill>
        <p:spPr bwMode="auto">
          <a:xfrm>
            <a:off x="1547813" y="692150"/>
            <a:ext cx="6192837" cy="4121150"/>
          </a:xfrm>
          <a:prstGeom prst="rect">
            <a:avLst/>
          </a:prstGeom>
          <a:noFill/>
          <a:ln w="9525">
            <a:noFill/>
            <a:miter lim="800000"/>
            <a:headEnd/>
            <a:tailEnd/>
          </a:ln>
        </p:spPr>
      </p:pic>
    </p:spTree>
  </p:cSld>
  <p:clrMapOvr>
    <a:masterClrMapping/>
  </p:clrMapOvr>
  <p:transition spd="slow" advTm="60000">
    <p:wipe dir="r"/>
    <p:sndAc>
      <p:end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2 İçerik Yer Tutucusu"/>
          <p:cNvSpPr>
            <a:spLocks noGrp="1"/>
          </p:cNvSpPr>
          <p:nvPr>
            <p:ph idx="1"/>
          </p:nvPr>
        </p:nvSpPr>
        <p:spPr>
          <a:xfrm>
            <a:off x="323850" y="692150"/>
            <a:ext cx="8569325" cy="5689600"/>
          </a:xfrm>
        </p:spPr>
        <p:txBody>
          <a:bodyPr/>
          <a:lstStyle/>
          <a:p>
            <a:pPr algn="ctr">
              <a:buFont typeface="Wingdings 2" pitchFamily="18" charset="2"/>
              <a:buNone/>
            </a:pPr>
            <a:r>
              <a:rPr lang="tr-TR" sz="3200" b="1" dirty="0">
                <a:solidFill>
                  <a:schemeClr val="accent1"/>
                </a:solidFill>
                <a:latin typeface="Garamond" panose="02020404030301010803" pitchFamily="18" charset="0"/>
                <a:cs typeface="Times New Roman" pitchFamily="18" charset="0"/>
              </a:rPr>
              <a:t>Başkalarından Yardım Bekleyenlerin Dikkat Etmesi Gereken Hususlar</a:t>
            </a:r>
            <a:endParaRPr lang="tr-TR" sz="3200" dirty="0">
              <a:solidFill>
                <a:schemeClr val="accent1"/>
              </a:solidFill>
              <a:latin typeface="Garamond" panose="02020404030301010803" pitchFamily="18" charset="0"/>
              <a:cs typeface="Times New Roman" pitchFamily="18" charset="0"/>
            </a:endParaRPr>
          </a:p>
          <a:p>
            <a:pPr algn="ctr">
              <a:buFont typeface="Wingdings 2" pitchFamily="18" charset="2"/>
              <a:buNone/>
            </a:pPr>
            <a:endParaRPr lang="tr-TR" sz="1000" dirty="0">
              <a:latin typeface="Garamond" panose="02020404030301010803" pitchFamily="18" charset="0"/>
            </a:endParaRPr>
          </a:p>
          <a:p>
            <a:pPr algn="ctr">
              <a:buFont typeface="Wingdings 2" pitchFamily="18" charset="2"/>
              <a:buNone/>
            </a:pPr>
            <a:endParaRPr lang="tr-TR" sz="1000" dirty="0">
              <a:latin typeface="Garamond" panose="02020404030301010803" pitchFamily="18" charset="0"/>
            </a:endParaRPr>
          </a:p>
          <a:p>
            <a:pPr algn="ctr">
              <a:buFont typeface="Wingdings 2" pitchFamily="18" charset="2"/>
              <a:buNone/>
            </a:pPr>
            <a:endParaRPr lang="tr-TR" sz="1000" dirty="0">
              <a:latin typeface="Garamond" panose="02020404030301010803" pitchFamily="18" charset="0"/>
            </a:endParaRPr>
          </a:p>
          <a:p>
            <a:r>
              <a:rPr lang="tr-TR" dirty="0">
                <a:latin typeface="Garamond" panose="02020404030301010803" pitchFamily="18" charset="0"/>
                <a:cs typeface="Times New Roman" pitchFamily="18" charset="0"/>
              </a:rPr>
              <a:t>Yapılan yardımı azımsamadan kabul etmek gerekir.</a:t>
            </a:r>
          </a:p>
          <a:p>
            <a:endParaRPr lang="tr-TR" dirty="0">
              <a:latin typeface="Garamond" panose="02020404030301010803" pitchFamily="18" charset="0"/>
              <a:cs typeface="Times New Roman" pitchFamily="18" charset="0"/>
            </a:endParaRPr>
          </a:p>
          <a:p>
            <a:r>
              <a:rPr lang="tr-TR" dirty="0">
                <a:latin typeface="Garamond" panose="02020404030301010803" pitchFamily="18" charset="0"/>
                <a:cs typeface="Times New Roman" pitchFamily="18" charset="0"/>
              </a:rPr>
              <a:t>Yardım cömert olandan istenir, yardım etmek istemeyenden veya imkanı olmayandan yardım istenmez.</a:t>
            </a:r>
          </a:p>
          <a:p>
            <a:endParaRPr lang="tr-TR" dirty="0">
              <a:latin typeface="Garamond" panose="02020404030301010803" pitchFamily="18" charset="0"/>
              <a:cs typeface="Times New Roman" pitchFamily="18" charset="0"/>
            </a:endParaRPr>
          </a:p>
          <a:p>
            <a:r>
              <a:rPr lang="tr-TR" dirty="0">
                <a:latin typeface="Garamond" panose="02020404030301010803" pitchFamily="18" charset="0"/>
                <a:cs typeface="Times New Roman" pitchFamily="18" charset="0"/>
              </a:rPr>
              <a:t>Teşekkür etmeliyiz.</a:t>
            </a:r>
          </a:p>
          <a:p>
            <a:pPr>
              <a:buFont typeface="Wingdings 2" pitchFamily="18" charset="2"/>
              <a:buNone/>
            </a:pPr>
            <a:endParaRPr lang="tr-TR" dirty="0"/>
          </a:p>
          <a:p>
            <a:pPr algn="just"/>
            <a:endParaRPr lang="tr-TR" dirty="0"/>
          </a:p>
          <a:p>
            <a:pPr algn="just">
              <a:buFont typeface="Wingdings 2" pitchFamily="18" charset="2"/>
              <a:buNone/>
            </a:pP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endParaRPr lang="tr-TR" dirty="0">
              <a:latin typeface="Times New Roman" pitchFamily="18" charset="0"/>
              <a:cs typeface="Times New Roman" pitchFamily="18" charset="0"/>
            </a:endParaRPr>
          </a:p>
          <a:p>
            <a:pPr algn="just" eaLnBrk="1" hangingPunct="1">
              <a:buFont typeface="Wingdings 2" pitchFamily="18" charset="2"/>
              <a:buNone/>
            </a:pPr>
            <a:endParaRPr lang="tr-TR" dirty="0">
              <a:latin typeface="Times New Roman" pitchFamily="18" charset="0"/>
              <a:cs typeface="Times New Roman" pitchFamily="18" charset="0"/>
            </a:endParaRPr>
          </a:p>
          <a:p>
            <a:pPr algn="just" eaLnBrk="1" hangingPunct="1">
              <a:buFont typeface="Wingdings 2" pitchFamily="18" charset="2"/>
              <a:buNone/>
            </a:pPr>
            <a:r>
              <a:rPr lang="tr-TR" dirty="0"/>
              <a:t/>
            </a:r>
            <a:br>
              <a:rPr lang="tr-TR" dirty="0"/>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08446674-FBFB-479A-97A0-FE7E36380521}" type="slidenum">
              <a:rPr lang="tr-TR" smtClean="0"/>
              <a:pPr>
                <a:defRPr/>
              </a:pPr>
              <a:t>36</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2 İçerik Yer Tutucusu"/>
          <p:cNvSpPr>
            <a:spLocks noGrp="1"/>
          </p:cNvSpPr>
          <p:nvPr>
            <p:ph idx="1"/>
          </p:nvPr>
        </p:nvSpPr>
        <p:spPr>
          <a:xfrm>
            <a:off x="323850" y="4941888"/>
            <a:ext cx="8569325" cy="1366837"/>
          </a:xfrm>
        </p:spPr>
        <p:txBody>
          <a:bodyPr/>
          <a:lstStyle/>
          <a:p>
            <a:pPr algn="ctr" eaLnBrk="1" hangingPunct="1">
              <a:buFont typeface="Wingdings 2" pitchFamily="18" charset="2"/>
              <a:buNone/>
            </a:pPr>
            <a:r>
              <a:rPr lang="tr-TR" dirty="0"/>
              <a:t>	</a:t>
            </a:r>
            <a:r>
              <a:rPr lang="tr-TR" sz="4000" dirty="0">
                <a:solidFill>
                  <a:srgbClr val="FF0000"/>
                </a:solidFill>
                <a:latin typeface="Garamond" panose="02020404030301010803" pitchFamily="18" charset="0"/>
                <a:cs typeface="Times New Roman" pitchFamily="18" charset="0"/>
              </a:rPr>
              <a:t>Mevlana </a:t>
            </a:r>
            <a:r>
              <a:rPr lang="tr-TR" sz="4000" dirty="0" err="1" smtClean="0">
                <a:solidFill>
                  <a:srgbClr val="FF0000"/>
                </a:solidFill>
                <a:latin typeface="Garamond" panose="02020404030301010803" pitchFamily="18" charset="0"/>
                <a:cs typeface="Times New Roman" pitchFamily="18" charset="0"/>
              </a:rPr>
              <a:t>hoşgörü‘ye</a:t>
            </a:r>
            <a:r>
              <a:rPr lang="tr-TR" sz="4000" dirty="0" smtClean="0">
                <a:solidFill>
                  <a:srgbClr val="FF0000"/>
                </a:solidFill>
                <a:latin typeface="Garamond" panose="02020404030301010803" pitchFamily="18" charset="0"/>
                <a:cs typeface="Times New Roman" pitchFamily="18" charset="0"/>
              </a:rPr>
              <a:t> </a:t>
            </a:r>
            <a:r>
              <a:rPr lang="tr-TR" sz="4000" dirty="0">
                <a:solidFill>
                  <a:srgbClr val="FF0000"/>
                </a:solidFill>
                <a:latin typeface="Garamond" panose="02020404030301010803" pitchFamily="18" charset="0"/>
                <a:cs typeface="Times New Roman" pitchFamily="18" charset="0"/>
              </a:rPr>
              <a:t>en güzel örnektir.</a:t>
            </a:r>
          </a:p>
          <a:p>
            <a:pPr algn="just" eaLnBrk="1" hangingPunct="1">
              <a:buFont typeface="Wingdings 2" pitchFamily="18" charset="2"/>
              <a:buNone/>
            </a:pPr>
            <a:endParaRPr lang="tr-TR" sz="4000" dirty="0">
              <a:latin typeface="Times New Roman" pitchFamily="18" charset="0"/>
              <a:cs typeface="Times New Roman" pitchFamily="18" charset="0"/>
            </a:endParaRPr>
          </a:p>
          <a:p>
            <a:pPr algn="just" eaLnBrk="1" hangingPunct="1">
              <a:buFont typeface="Wingdings 2" pitchFamily="18" charset="2"/>
              <a:buNone/>
            </a:pPr>
            <a:endParaRPr lang="tr-TR" dirty="0">
              <a:latin typeface="Times New Roman" pitchFamily="18" charset="0"/>
              <a:cs typeface="Times New Roman" pitchFamily="18" charset="0"/>
            </a:endParaRPr>
          </a:p>
          <a:p>
            <a:pPr algn="just" eaLnBrk="1" hangingPunct="1">
              <a:buFont typeface="Wingdings 2" pitchFamily="18" charset="2"/>
              <a:buNone/>
            </a:pPr>
            <a:r>
              <a:rPr lang="tr-TR" dirty="0"/>
              <a:t/>
            </a:r>
            <a:br>
              <a:rPr lang="tr-TR" dirty="0"/>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3D0BB64D-408F-4972-8D29-8EA7C035025B}" type="slidenum">
              <a:rPr lang="tr-TR" smtClean="0"/>
              <a:pPr>
                <a:defRPr/>
              </a:pPr>
              <a:t>4</a:t>
            </a:fld>
            <a:endParaRPr lang="tr-TR"/>
          </a:p>
        </p:txBody>
      </p:sp>
      <p:pic>
        <p:nvPicPr>
          <p:cNvPr id="8196" name="Picture 5" descr="C:\Users\acer\Desktop\3.png"/>
          <p:cNvPicPr>
            <a:picLocks noChangeAspect="1" noChangeArrowheads="1"/>
          </p:cNvPicPr>
          <p:nvPr/>
        </p:nvPicPr>
        <p:blipFill>
          <a:blip r:embed="rId2" cstate="print"/>
          <a:srcRect/>
          <a:stretch>
            <a:fillRect/>
          </a:stretch>
        </p:blipFill>
        <p:spPr bwMode="auto">
          <a:xfrm>
            <a:off x="1908175" y="765175"/>
            <a:ext cx="5699125" cy="4176713"/>
          </a:xfrm>
          <a:prstGeom prst="rect">
            <a:avLst/>
          </a:prstGeom>
          <a:noFill/>
          <a:ln w="9525">
            <a:noFill/>
            <a:miter lim="800000"/>
            <a:headEnd/>
            <a:tailEnd/>
          </a:ln>
        </p:spPr>
      </p:pic>
    </p:spTree>
  </p:cSld>
  <p:clrMapOvr>
    <a:masterClrMapping/>
  </p:clrMapOvr>
  <p:transition spd="slow" advTm="60000">
    <p:wipe dir="r"/>
    <p:sndAc>
      <p:end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2 İçerik Yer Tutucusu"/>
          <p:cNvSpPr>
            <a:spLocks noGrp="1"/>
          </p:cNvSpPr>
          <p:nvPr>
            <p:ph idx="1"/>
          </p:nvPr>
        </p:nvSpPr>
        <p:spPr>
          <a:xfrm>
            <a:off x="323850" y="692150"/>
            <a:ext cx="8569325" cy="5545138"/>
          </a:xfrm>
        </p:spPr>
        <p:txBody>
          <a:bodyPr/>
          <a:lstStyle/>
          <a:p>
            <a:pPr algn="ctr" eaLnBrk="1" hangingPunct="1">
              <a:buFont typeface="Wingdings 2" pitchFamily="18" charset="2"/>
              <a:buNone/>
            </a:pPr>
            <a:r>
              <a:rPr lang="tr-TR" sz="5400" b="1" dirty="0">
                <a:solidFill>
                  <a:schemeClr val="accent1"/>
                </a:solidFill>
                <a:latin typeface="Garamond" panose="02020404030301010803" pitchFamily="18" charset="0"/>
                <a:cs typeface="Times New Roman" pitchFamily="18" charset="0"/>
              </a:rPr>
              <a:t>Hoşgörü Nedir?</a:t>
            </a:r>
          </a:p>
          <a:p>
            <a:pPr algn="ctr" eaLnBrk="1" hangingPunct="1">
              <a:buFont typeface="Wingdings 2" pitchFamily="18" charset="2"/>
              <a:buNone/>
            </a:pPr>
            <a:endParaRPr lang="tr-TR" sz="2400" b="1" dirty="0">
              <a:latin typeface="Garamond" panose="02020404030301010803" pitchFamily="18" charset="0"/>
              <a:cs typeface="Times New Roman" pitchFamily="18" charset="0"/>
            </a:endParaRPr>
          </a:p>
          <a:p>
            <a:pPr algn="just" eaLnBrk="1" hangingPunct="1">
              <a:buFont typeface="Wingdings 2" pitchFamily="18" charset="2"/>
              <a:buNone/>
            </a:pPr>
            <a:r>
              <a:rPr lang="tr-TR" dirty="0">
                <a:latin typeface="Garamond" panose="02020404030301010803" pitchFamily="18" charset="0"/>
                <a:cs typeface="Times New Roman" pitchFamily="18" charset="0"/>
              </a:rPr>
              <a:t>		Sosyal ilişkilerde bir tarafın, bazen farkında olmadan, kasıtlı olmayarak, bazen de kasıtla diğer tarafa (maddi/manevi) zarar verebilecek bir sahne yaratması durumunda, diğer tarafın bunu görmezden gelerek veya cevabından vazgeçerek ödün vermek </a:t>
            </a:r>
            <a:r>
              <a:rPr lang="tr-TR" dirty="0" err="1">
                <a:latin typeface="Garamond" panose="02020404030301010803" pitchFamily="18" charset="0"/>
                <a:cs typeface="Times New Roman" pitchFamily="18" charset="0"/>
              </a:rPr>
              <a:t>erdemlilğini</a:t>
            </a:r>
            <a:r>
              <a:rPr lang="tr-TR" dirty="0">
                <a:latin typeface="Garamond" panose="02020404030301010803" pitchFamily="18" charset="0"/>
                <a:cs typeface="Times New Roman" pitchFamily="18" charset="0"/>
              </a:rPr>
              <a:t> gösterebilmesidir.</a:t>
            </a:r>
          </a:p>
          <a:p>
            <a:pPr algn="just" eaLnBrk="1" hangingPunct="1">
              <a:buFont typeface="Wingdings 2" pitchFamily="18" charset="2"/>
              <a:buNone/>
            </a:pPr>
            <a:r>
              <a:rPr lang="tr-TR" dirty="0">
                <a:latin typeface="Garamond" panose="02020404030301010803" pitchFamily="18" charset="0"/>
                <a:cs typeface="Times New Roman" pitchFamily="18" charset="0"/>
              </a:rPr>
              <a:t>		Mevlana </a:t>
            </a:r>
            <a:r>
              <a:rPr lang="tr-TR" dirty="0" err="1">
                <a:latin typeface="Garamond" panose="02020404030301010803" pitchFamily="18" charset="0"/>
                <a:cs typeface="Times New Roman" pitchFamily="18" charset="0"/>
              </a:rPr>
              <a:t>hoşgörü'ye</a:t>
            </a:r>
            <a:r>
              <a:rPr lang="tr-TR" dirty="0">
                <a:latin typeface="Garamond" panose="02020404030301010803" pitchFamily="18" charset="0"/>
                <a:cs typeface="Times New Roman" pitchFamily="18" charset="0"/>
              </a:rPr>
              <a:t> en güzel örnektir Hoşgörülü olmak insanlarla ilişki kurmanın en iyi yoludur.</a:t>
            </a:r>
          </a:p>
          <a:p>
            <a:pPr algn="just" eaLnBrk="1" hangingPunct="1">
              <a:buFont typeface="Wingdings 2" pitchFamily="18" charset="2"/>
              <a:buNone/>
            </a:pPr>
            <a:endParaRPr lang="tr-TR" dirty="0">
              <a:latin typeface="Times New Roman" pitchFamily="18" charset="0"/>
              <a:cs typeface="Times New Roman" pitchFamily="18" charset="0"/>
            </a:endParaRPr>
          </a:p>
          <a:p>
            <a:pPr algn="just" eaLnBrk="1" hangingPunct="1">
              <a:buFont typeface="Wingdings 2" pitchFamily="18" charset="2"/>
              <a:buNone/>
            </a:pPr>
            <a:r>
              <a:rPr lang="tr-TR" dirty="0"/>
              <a:t/>
            </a:r>
            <a:br>
              <a:rPr lang="tr-TR" dirty="0"/>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20298922-2EA8-4163-9E5E-35E417F42D03}" type="slidenum">
              <a:rPr lang="tr-TR" smtClean="0"/>
              <a:pPr>
                <a:defRPr/>
              </a:pPr>
              <a:t>5</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İçerik Yer Tutucusu"/>
          <p:cNvSpPr>
            <a:spLocks noGrp="1"/>
          </p:cNvSpPr>
          <p:nvPr>
            <p:ph idx="1"/>
          </p:nvPr>
        </p:nvSpPr>
        <p:spPr>
          <a:xfrm>
            <a:off x="323850" y="4149725"/>
            <a:ext cx="8569325" cy="1943100"/>
          </a:xfrm>
        </p:spPr>
        <p:txBody>
          <a:bodyPr/>
          <a:lstStyle/>
          <a:p>
            <a:pPr algn="ctr" eaLnBrk="1" hangingPunct="1">
              <a:buFont typeface="Wingdings 2" pitchFamily="18" charset="2"/>
              <a:buNone/>
            </a:pPr>
            <a:r>
              <a:rPr lang="tr-TR" dirty="0">
                <a:latin typeface="Garamond" panose="02020404030301010803" pitchFamily="18" charset="0"/>
              </a:rPr>
              <a:t>	</a:t>
            </a:r>
            <a:r>
              <a:rPr lang="tr-TR" sz="4000" dirty="0">
                <a:solidFill>
                  <a:srgbClr val="0070C0"/>
                </a:solidFill>
                <a:latin typeface="Garamond" panose="02020404030301010803" pitchFamily="18" charset="0"/>
                <a:cs typeface="Times New Roman" pitchFamily="18" charset="0"/>
              </a:rPr>
              <a:t>Hoşgörülü olmak insanlarla ilişki kurmanın en iyi yoludur.</a:t>
            </a:r>
          </a:p>
          <a:p>
            <a:pPr algn="just" eaLnBrk="1" hangingPunct="1">
              <a:buFont typeface="Wingdings 2" pitchFamily="18" charset="2"/>
              <a:buNone/>
            </a:pPr>
            <a:endParaRPr lang="tr-TR" dirty="0">
              <a:latin typeface="Times New Roman" pitchFamily="18" charset="0"/>
              <a:cs typeface="Times New Roman" pitchFamily="18" charset="0"/>
            </a:endParaRPr>
          </a:p>
          <a:p>
            <a:pPr algn="just" eaLnBrk="1" hangingPunct="1">
              <a:buFont typeface="Wingdings 2" pitchFamily="18" charset="2"/>
              <a:buNone/>
            </a:pPr>
            <a:r>
              <a:rPr lang="tr-TR" dirty="0"/>
              <a:t/>
            </a:r>
            <a:br>
              <a:rPr lang="tr-TR" dirty="0"/>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A27826D4-6DFA-4461-B4DE-35908ABF8E55}" type="slidenum">
              <a:rPr lang="tr-TR" smtClean="0"/>
              <a:pPr>
                <a:defRPr/>
              </a:pPr>
              <a:t>6</a:t>
            </a:fld>
            <a:endParaRPr lang="tr-TR"/>
          </a:p>
        </p:txBody>
      </p:sp>
      <p:pic>
        <p:nvPicPr>
          <p:cNvPr id="10244" name="Picture 5" descr="C:\Users\acer\Desktop\2.png"/>
          <p:cNvPicPr>
            <a:picLocks noChangeAspect="1" noChangeArrowheads="1"/>
          </p:cNvPicPr>
          <p:nvPr/>
        </p:nvPicPr>
        <p:blipFill>
          <a:blip r:embed="rId2" cstate="print"/>
          <a:srcRect/>
          <a:stretch>
            <a:fillRect/>
          </a:stretch>
        </p:blipFill>
        <p:spPr bwMode="auto">
          <a:xfrm>
            <a:off x="2916238" y="476250"/>
            <a:ext cx="3384550" cy="3586163"/>
          </a:xfrm>
          <a:prstGeom prst="rect">
            <a:avLst/>
          </a:prstGeom>
          <a:noFill/>
          <a:ln w="9525">
            <a:noFill/>
            <a:miter lim="800000"/>
            <a:headEnd/>
            <a:tailEnd/>
          </a:ln>
        </p:spPr>
      </p:pic>
    </p:spTree>
  </p:cSld>
  <p:clrMapOvr>
    <a:masterClrMapping/>
  </p:clrMapOvr>
  <p:transition spd="slow" advTm="60000">
    <p:wipe dir="r"/>
    <p:sndAc>
      <p:end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2 İçerik Yer Tutucusu"/>
          <p:cNvSpPr>
            <a:spLocks noGrp="1"/>
          </p:cNvSpPr>
          <p:nvPr>
            <p:ph idx="1"/>
          </p:nvPr>
        </p:nvSpPr>
        <p:spPr>
          <a:xfrm>
            <a:off x="323850" y="692150"/>
            <a:ext cx="8569325" cy="5905500"/>
          </a:xfrm>
        </p:spPr>
        <p:txBody>
          <a:bodyPr/>
          <a:lstStyle/>
          <a:p>
            <a:pPr algn="ctr" eaLnBrk="1" hangingPunct="1">
              <a:buFont typeface="Wingdings 2" pitchFamily="18" charset="2"/>
              <a:buNone/>
            </a:pPr>
            <a:r>
              <a:rPr lang="tr-TR" sz="5000" b="1" dirty="0">
                <a:solidFill>
                  <a:schemeClr val="accent1"/>
                </a:solidFill>
                <a:latin typeface="Garamond" panose="02020404030301010803" pitchFamily="18" charset="0"/>
                <a:cs typeface="Times New Roman" pitchFamily="18" charset="0"/>
              </a:rPr>
              <a:t>Hoşgörü İle İlgili Özlü Sözler</a:t>
            </a:r>
          </a:p>
          <a:p>
            <a:pPr>
              <a:buFont typeface="Wingdings 2" pitchFamily="18" charset="2"/>
              <a:buNone/>
            </a:pPr>
            <a:r>
              <a:rPr lang="tr-TR" dirty="0">
                <a:latin typeface="Garamond" panose="02020404030301010803" pitchFamily="18" charset="0"/>
                <a:cs typeface="Times New Roman" pitchFamily="18" charset="0"/>
              </a:rPr>
              <a:t>	</a:t>
            </a:r>
          </a:p>
          <a:p>
            <a:pPr>
              <a:buFont typeface="Wingdings 2" pitchFamily="18" charset="2"/>
              <a:buNone/>
            </a:pPr>
            <a:r>
              <a:rPr lang="tr-TR" dirty="0">
                <a:latin typeface="Garamond" panose="02020404030301010803" pitchFamily="18" charset="0"/>
                <a:cs typeface="Times New Roman" pitchFamily="18" charset="0"/>
              </a:rPr>
              <a:t>	Sevdiğinin kusurlarını hoş </a:t>
            </a:r>
            <a:r>
              <a:rPr lang="tr-TR" dirty="0" err="1">
                <a:latin typeface="Garamond" panose="02020404030301010803" pitchFamily="18" charset="0"/>
                <a:cs typeface="Times New Roman" pitchFamily="18" charset="0"/>
              </a:rPr>
              <a:t>görmeyen,sevmiyor</a:t>
            </a:r>
            <a:r>
              <a:rPr lang="tr-TR" dirty="0">
                <a:latin typeface="Garamond" panose="02020404030301010803" pitchFamily="18" charset="0"/>
                <a:cs typeface="Times New Roman" pitchFamily="18" charset="0"/>
              </a:rPr>
              <a:t> demektir. 									                                 Goethe </a:t>
            </a:r>
            <a:br>
              <a:rPr lang="tr-TR" dirty="0">
                <a:latin typeface="Garamond" panose="02020404030301010803" pitchFamily="18" charset="0"/>
                <a:cs typeface="Times New Roman" pitchFamily="18" charset="0"/>
              </a:rPr>
            </a:br>
            <a:endParaRPr lang="tr-TR" dirty="0">
              <a:latin typeface="Garamond" panose="02020404030301010803" pitchFamily="18" charset="0"/>
              <a:cs typeface="Times New Roman" pitchFamily="18" charset="0"/>
            </a:endParaRPr>
          </a:p>
          <a:p>
            <a:pPr>
              <a:buFont typeface="Wingdings 2" pitchFamily="18" charset="2"/>
              <a:buNone/>
            </a:pPr>
            <a:r>
              <a:rPr lang="tr-TR" dirty="0">
                <a:latin typeface="Garamond" panose="02020404030301010803" pitchFamily="18" charset="0"/>
                <a:cs typeface="Times New Roman" pitchFamily="18" charset="0"/>
              </a:rPr>
              <a:t/>
            </a:r>
            <a:br>
              <a:rPr lang="tr-TR" dirty="0">
                <a:latin typeface="Garamond" panose="02020404030301010803" pitchFamily="18" charset="0"/>
                <a:cs typeface="Times New Roman" pitchFamily="18" charset="0"/>
              </a:rPr>
            </a:br>
            <a:r>
              <a:rPr lang="tr-TR" dirty="0">
                <a:latin typeface="Garamond" panose="02020404030301010803" pitchFamily="18" charset="0"/>
                <a:cs typeface="Times New Roman" pitchFamily="18" charset="0"/>
              </a:rPr>
              <a:t>Hoşgörülü ol ki sana da öyle davranılsın. </a:t>
            </a:r>
          </a:p>
          <a:p>
            <a:pPr>
              <a:buFont typeface="Wingdings 2" pitchFamily="18" charset="2"/>
              <a:buNone/>
            </a:pPr>
            <a:r>
              <a:rPr lang="tr-TR" dirty="0">
                <a:latin typeface="Garamond" panose="02020404030301010803" pitchFamily="18" charset="0"/>
                <a:cs typeface="Times New Roman" pitchFamily="18" charset="0"/>
              </a:rPr>
              <a:t>						</a:t>
            </a:r>
            <a:r>
              <a:rPr lang="tr-TR" dirty="0" err="1">
                <a:latin typeface="Garamond" panose="02020404030301010803" pitchFamily="18" charset="0"/>
                <a:cs typeface="Times New Roman" pitchFamily="18" charset="0"/>
              </a:rPr>
              <a:t>Hz.Muhammed</a:t>
            </a:r>
            <a:r>
              <a:rPr lang="tr-TR" dirty="0">
                <a:latin typeface="Garamond" panose="02020404030301010803" pitchFamily="18" charset="0"/>
                <a:cs typeface="Times New Roman" pitchFamily="18" charset="0"/>
              </a:rPr>
              <a:t> (Sav)</a:t>
            </a:r>
            <a:br>
              <a:rPr lang="tr-TR" dirty="0">
                <a:latin typeface="Garamond" panose="02020404030301010803" pitchFamily="18" charset="0"/>
                <a:cs typeface="Times New Roman" pitchFamily="18" charset="0"/>
              </a:rPr>
            </a:br>
            <a:r>
              <a:rPr lang="tr-TR" dirty="0">
                <a:latin typeface="Garamond" panose="02020404030301010803" pitchFamily="18" charset="0"/>
                <a:cs typeface="Times New Roman" pitchFamily="18" charset="0"/>
              </a:rPr>
              <a:t/>
            </a:r>
            <a:br>
              <a:rPr lang="tr-TR" dirty="0">
                <a:latin typeface="Garamond" panose="02020404030301010803" pitchFamily="18" charset="0"/>
                <a:cs typeface="Times New Roman" pitchFamily="18" charset="0"/>
              </a:rPr>
            </a:b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endParaRPr lang="tr-TR" dirty="0">
              <a:latin typeface="Times New Roman" pitchFamily="18" charset="0"/>
              <a:cs typeface="Times New Roman" pitchFamily="18" charset="0"/>
            </a:endParaRPr>
          </a:p>
          <a:p>
            <a:pPr algn="just" eaLnBrk="1" hangingPunct="1">
              <a:buFont typeface="Wingdings 2" pitchFamily="18" charset="2"/>
              <a:buNone/>
            </a:pPr>
            <a:r>
              <a:rPr lang="tr-TR" dirty="0"/>
              <a:t/>
            </a:r>
            <a:br>
              <a:rPr lang="tr-TR" dirty="0"/>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CEA13697-1357-4A34-BAC0-61EB18015EFE}" type="slidenum">
              <a:rPr lang="tr-TR" smtClean="0"/>
              <a:pPr>
                <a:defRPr/>
              </a:pPr>
              <a:t>7</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İçerik Yer Tutucusu"/>
          <p:cNvSpPr>
            <a:spLocks noGrp="1"/>
          </p:cNvSpPr>
          <p:nvPr>
            <p:ph idx="1"/>
          </p:nvPr>
        </p:nvSpPr>
        <p:spPr>
          <a:xfrm>
            <a:off x="323850" y="4941888"/>
            <a:ext cx="8569325" cy="1366837"/>
          </a:xfrm>
        </p:spPr>
        <p:txBody>
          <a:bodyPr/>
          <a:lstStyle/>
          <a:p>
            <a:pPr algn="ctr" eaLnBrk="1" hangingPunct="1">
              <a:buFont typeface="Wingdings 2" pitchFamily="18" charset="2"/>
              <a:buNone/>
            </a:pPr>
            <a:r>
              <a:rPr lang="tr-TR" dirty="0">
                <a:latin typeface="Garamond" panose="02020404030301010803" pitchFamily="18" charset="0"/>
              </a:rPr>
              <a:t>	</a:t>
            </a:r>
            <a:r>
              <a:rPr lang="tr-TR" sz="4000" dirty="0">
                <a:solidFill>
                  <a:srgbClr val="FF0000"/>
                </a:solidFill>
                <a:latin typeface="Garamond" panose="02020404030301010803" pitchFamily="18" charset="0"/>
                <a:cs typeface="Times New Roman" pitchFamily="18" charset="0"/>
              </a:rPr>
              <a:t>Hoşgörü dil, din, ırk ayrımı gözetmemektir.</a:t>
            </a:r>
          </a:p>
          <a:p>
            <a:pPr algn="just" eaLnBrk="1" hangingPunct="1">
              <a:buFont typeface="Wingdings 2" pitchFamily="18" charset="2"/>
              <a:buNone/>
            </a:pPr>
            <a:endParaRPr lang="tr-TR" sz="4000" dirty="0">
              <a:latin typeface="Times New Roman" pitchFamily="18" charset="0"/>
              <a:cs typeface="Times New Roman" pitchFamily="18" charset="0"/>
            </a:endParaRPr>
          </a:p>
          <a:p>
            <a:pPr algn="just" eaLnBrk="1" hangingPunct="1">
              <a:buFont typeface="Wingdings 2" pitchFamily="18" charset="2"/>
              <a:buNone/>
            </a:pPr>
            <a:endParaRPr lang="tr-TR" dirty="0">
              <a:latin typeface="Times New Roman" pitchFamily="18" charset="0"/>
              <a:cs typeface="Times New Roman" pitchFamily="18" charset="0"/>
            </a:endParaRPr>
          </a:p>
          <a:p>
            <a:pPr algn="just" eaLnBrk="1" hangingPunct="1">
              <a:buFont typeface="Wingdings 2" pitchFamily="18" charset="2"/>
              <a:buNone/>
            </a:pPr>
            <a:r>
              <a:rPr lang="tr-TR" dirty="0"/>
              <a:t/>
            </a:r>
            <a:br>
              <a:rPr lang="tr-TR" dirty="0"/>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D7E8646F-A301-4B07-AD17-B6CBB3F1F745}" type="slidenum">
              <a:rPr lang="tr-TR" smtClean="0"/>
              <a:pPr>
                <a:defRPr/>
              </a:pPr>
              <a:t>8</a:t>
            </a:fld>
            <a:endParaRPr lang="tr-TR"/>
          </a:p>
        </p:txBody>
      </p:sp>
      <p:pic>
        <p:nvPicPr>
          <p:cNvPr id="12292" name="Picture 2" descr="C:\Users\acer\Desktop\1.jpg"/>
          <p:cNvPicPr>
            <a:picLocks noChangeAspect="1" noChangeArrowheads="1"/>
          </p:cNvPicPr>
          <p:nvPr/>
        </p:nvPicPr>
        <p:blipFill>
          <a:blip r:embed="rId2" cstate="print"/>
          <a:srcRect/>
          <a:stretch>
            <a:fillRect/>
          </a:stretch>
        </p:blipFill>
        <p:spPr bwMode="auto">
          <a:xfrm>
            <a:off x="2268538" y="836613"/>
            <a:ext cx="4032250" cy="4032250"/>
          </a:xfrm>
          <a:prstGeom prst="rect">
            <a:avLst/>
          </a:prstGeom>
          <a:noFill/>
          <a:ln w="9525">
            <a:noFill/>
            <a:miter lim="800000"/>
            <a:headEnd/>
            <a:tailEnd/>
          </a:ln>
        </p:spPr>
      </p:pic>
    </p:spTree>
  </p:cSld>
  <p:clrMapOvr>
    <a:masterClrMapping/>
  </p:clrMapOvr>
  <p:transition spd="slow" advTm="60000">
    <p:wipe dir="r"/>
    <p:sndAc>
      <p:end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İçerik Yer Tutucusu"/>
          <p:cNvSpPr>
            <a:spLocks noGrp="1"/>
          </p:cNvSpPr>
          <p:nvPr>
            <p:ph idx="1"/>
          </p:nvPr>
        </p:nvSpPr>
        <p:spPr>
          <a:xfrm>
            <a:off x="323850" y="692150"/>
            <a:ext cx="8569325" cy="5905500"/>
          </a:xfrm>
        </p:spPr>
        <p:txBody>
          <a:bodyPr/>
          <a:lstStyle/>
          <a:p>
            <a:pPr algn="ctr" eaLnBrk="1" hangingPunct="1">
              <a:buFont typeface="Wingdings 2" pitchFamily="18" charset="2"/>
              <a:buNone/>
            </a:pPr>
            <a:r>
              <a:rPr lang="tr-TR" sz="5000" b="1" dirty="0">
                <a:solidFill>
                  <a:schemeClr val="accent1"/>
                </a:solidFill>
                <a:latin typeface="Garamond" panose="02020404030301010803" pitchFamily="18" charset="0"/>
                <a:cs typeface="Times New Roman" pitchFamily="18" charset="0"/>
              </a:rPr>
              <a:t>Hoşgörü İle İlgili Özlü Sözler</a:t>
            </a:r>
          </a:p>
          <a:p>
            <a:pPr>
              <a:buFont typeface="Wingdings 2" pitchFamily="18" charset="2"/>
              <a:buNone/>
            </a:pPr>
            <a:r>
              <a:rPr lang="tr-TR" dirty="0">
                <a:latin typeface="Garamond" panose="02020404030301010803" pitchFamily="18" charset="0"/>
                <a:cs typeface="Times New Roman" pitchFamily="18" charset="0"/>
              </a:rPr>
              <a:t>		</a:t>
            </a:r>
            <a:br>
              <a:rPr lang="tr-TR" dirty="0">
                <a:latin typeface="Garamond" panose="02020404030301010803" pitchFamily="18" charset="0"/>
                <a:cs typeface="Times New Roman" pitchFamily="18" charset="0"/>
              </a:rPr>
            </a:br>
            <a:r>
              <a:rPr lang="tr-TR" dirty="0">
                <a:latin typeface="Garamond" panose="02020404030301010803" pitchFamily="18" charset="0"/>
                <a:cs typeface="Times New Roman" pitchFamily="18" charset="0"/>
              </a:rPr>
              <a:t>Hoşgörü, uygarlığın biricik sınavıdır. </a:t>
            </a:r>
          </a:p>
          <a:p>
            <a:pPr>
              <a:buFont typeface="Wingdings 2" pitchFamily="18" charset="2"/>
              <a:buNone/>
            </a:pPr>
            <a:r>
              <a:rPr lang="tr-TR" dirty="0">
                <a:latin typeface="Garamond" panose="02020404030301010803" pitchFamily="18" charset="0"/>
                <a:cs typeface="Times New Roman" pitchFamily="18" charset="0"/>
              </a:rPr>
              <a:t>							Arthur </a:t>
            </a:r>
            <a:r>
              <a:rPr lang="tr-TR" dirty="0" err="1">
                <a:latin typeface="Garamond" panose="02020404030301010803" pitchFamily="18" charset="0"/>
                <a:cs typeface="Times New Roman" pitchFamily="18" charset="0"/>
              </a:rPr>
              <a:t>Helps</a:t>
            </a:r>
            <a:r>
              <a:rPr lang="tr-TR" dirty="0">
                <a:latin typeface="Garamond" panose="02020404030301010803" pitchFamily="18" charset="0"/>
                <a:cs typeface="Times New Roman" pitchFamily="18" charset="0"/>
              </a:rPr>
              <a:t/>
            </a:r>
            <a:br>
              <a:rPr lang="tr-TR" dirty="0">
                <a:latin typeface="Garamond" panose="02020404030301010803" pitchFamily="18" charset="0"/>
                <a:cs typeface="Times New Roman" pitchFamily="18" charset="0"/>
              </a:rPr>
            </a:br>
            <a:endParaRPr lang="tr-TR" dirty="0">
              <a:latin typeface="Garamond" panose="02020404030301010803" pitchFamily="18" charset="0"/>
              <a:cs typeface="Times New Roman" pitchFamily="18" charset="0"/>
            </a:endParaRPr>
          </a:p>
          <a:p>
            <a:pPr>
              <a:buFont typeface="Wingdings 2" pitchFamily="18" charset="2"/>
              <a:buNone/>
            </a:pPr>
            <a:r>
              <a:rPr lang="tr-TR" dirty="0">
                <a:latin typeface="Garamond" panose="02020404030301010803" pitchFamily="18" charset="0"/>
                <a:cs typeface="Times New Roman" pitchFamily="18" charset="0"/>
              </a:rPr>
              <a:t/>
            </a:r>
            <a:br>
              <a:rPr lang="tr-TR" dirty="0">
                <a:latin typeface="Garamond" panose="02020404030301010803" pitchFamily="18" charset="0"/>
                <a:cs typeface="Times New Roman" pitchFamily="18" charset="0"/>
              </a:rPr>
            </a:br>
            <a:r>
              <a:rPr lang="tr-TR" dirty="0">
                <a:latin typeface="Garamond" panose="02020404030301010803" pitchFamily="18" charset="0"/>
                <a:cs typeface="Times New Roman" pitchFamily="18" charset="0"/>
              </a:rPr>
              <a:t>Hoşgörü, yapılan her şeyin kolayca kabul edilip onaylanması değildir.</a:t>
            </a:r>
            <a:r>
              <a:rPr lang="tr-TR" dirty="0">
                <a:latin typeface="Hand writing Mutlu" pitchFamily="2" charset="0"/>
                <a:cs typeface="Times New Roman" pitchFamily="18" charset="0"/>
              </a:rPr>
              <a:t/>
            </a:r>
            <a:br>
              <a:rPr lang="tr-TR" dirty="0">
                <a:latin typeface="Hand writing Mutlu" pitchFamily="2" charset="0"/>
                <a:cs typeface="Times New Roman" pitchFamily="18" charset="0"/>
              </a:rPr>
            </a:b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endParaRPr lang="tr-TR" dirty="0">
              <a:latin typeface="Times New Roman" pitchFamily="18" charset="0"/>
              <a:cs typeface="Times New Roman" pitchFamily="18" charset="0"/>
            </a:endParaRPr>
          </a:p>
          <a:p>
            <a:pPr algn="just" eaLnBrk="1" hangingPunct="1">
              <a:buFont typeface="Wingdings 2" pitchFamily="18" charset="2"/>
              <a:buNone/>
            </a:pPr>
            <a:r>
              <a:rPr lang="tr-TR" dirty="0"/>
              <a:t/>
            </a:r>
            <a:br>
              <a:rPr lang="tr-TR" dirty="0"/>
            </a:br>
            <a:endParaRPr lang="tr-TR" b="1" dirty="0">
              <a:latin typeface="Times New Roman" pitchFamily="18" charset="0"/>
              <a:cs typeface="Times New Roman" pitchFamily="18" charset="0"/>
            </a:endParaRPr>
          </a:p>
        </p:txBody>
      </p:sp>
      <p:sp>
        <p:nvSpPr>
          <p:cNvPr id="5" name="4 Slayt Numarası Yer Tutucusu"/>
          <p:cNvSpPr>
            <a:spLocks noGrp="1"/>
          </p:cNvSpPr>
          <p:nvPr>
            <p:ph type="sldNum" sz="quarter" idx="12"/>
          </p:nvPr>
        </p:nvSpPr>
        <p:spPr/>
        <p:txBody>
          <a:bodyPr/>
          <a:lstStyle/>
          <a:p>
            <a:pPr>
              <a:defRPr/>
            </a:pPr>
            <a:fld id="{D4744D73-6588-4013-AEE4-8669902EDEE2}" type="slidenum">
              <a:rPr lang="tr-TR" smtClean="0"/>
              <a:pPr>
                <a:defRPr/>
              </a:pPr>
              <a:t>9</a:t>
            </a:fld>
            <a:endParaRPr lang="tr-TR"/>
          </a:p>
        </p:txBody>
      </p:sp>
    </p:spTree>
  </p:cSld>
  <p:clrMapOvr>
    <a:masterClrMapping/>
  </p:clrMapOvr>
  <p:transition spd="slow" advTm="60000">
    <p:wipe dir="r"/>
    <p:sndAc>
      <p:end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üven">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1778</TotalTime>
  <Words>401</Words>
  <Application>Microsoft Office PowerPoint</Application>
  <PresentationFormat>Ekran Gösterisi (4:3)</PresentationFormat>
  <Paragraphs>242</Paragraphs>
  <Slides>36</Slides>
  <Notes>1</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Akış</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acer</dc:creator>
  <cp:lastModifiedBy>acr</cp:lastModifiedBy>
  <cp:revision>100</cp:revision>
  <dcterms:created xsi:type="dcterms:W3CDTF">2011-11-24T20:43:27Z</dcterms:created>
  <dcterms:modified xsi:type="dcterms:W3CDTF">2019-03-05T06:24:03Z</dcterms:modified>
</cp:coreProperties>
</file>